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4" r:id="rId1"/>
  </p:sldMasterIdLst>
  <p:notesMasterIdLst>
    <p:notesMasterId r:id="rId9"/>
  </p:notesMasterIdLst>
  <p:sldIdLst>
    <p:sldId id="366" r:id="rId2"/>
    <p:sldId id="367" r:id="rId3"/>
    <p:sldId id="368" r:id="rId4"/>
    <p:sldId id="369" r:id="rId5"/>
    <p:sldId id="370" r:id="rId6"/>
    <p:sldId id="371" r:id="rId7"/>
    <p:sldId id="372" r:id="rId8"/>
  </p:sldIdLst>
  <p:sldSz cx="9144000" cy="5143500" type="screen16x9"/>
  <p:notesSz cx="6858000" cy="9144000"/>
  <p:embeddedFontLst>
    <p:embeddedFont>
      <p:font typeface="Encode Sans" charset="0"/>
      <p:regular r:id="rId10"/>
      <p:bold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106" autoAdjust="0"/>
  </p:normalViewPr>
  <p:slideViewPr>
    <p:cSldViewPr snapToGrid="0">
      <p:cViewPr varScale="1">
        <p:scale>
          <a:sx n="135" d="100"/>
          <a:sy n="135" d="100"/>
        </p:scale>
        <p:origin x="-78" y="-6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6322510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7407deba25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9" name="Google Shape;939;g7407deba25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a:t>
            </a:r>
            <a:r>
              <a:rPr lang="en"/>
              <a:t> Welcome to Session 211. This session will discuss the topic of service and how it is demonstrated in Trail Life USA. Service is a matter of the heart, something we do because we love others as Christ loves us, not because we gain something but because we care.</a:t>
            </a:r>
            <a:endParaRPr/>
          </a:p>
          <a:p>
            <a:pPr marL="0" lvl="0" indent="0" algn="l" rtl="0">
              <a:spcBef>
                <a:spcPts val="0"/>
              </a:spcBef>
              <a:spcAft>
                <a:spcPts val="0"/>
              </a:spcAft>
              <a:buNone/>
            </a:pPr>
            <a:endParaRPr/>
          </a:p>
          <a:p>
            <a:pPr marL="0" lvl="0" indent="0" algn="l" rtl="0">
              <a:spcBef>
                <a:spcPts val="0"/>
              </a:spcBef>
              <a:spcAft>
                <a:spcPts val="0"/>
              </a:spcAft>
              <a:buNone/>
            </a:pPr>
            <a:r>
              <a:rPr lang="en"/>
              <a:t>Mother Teresa said "It's Not How Much We Give But How Much Love We Put Into Giving."</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z="1000" b="1">
                <a:solidFill>
                  <a:schemeClr val="dk1"/>
                </a:solidFill>
                <a:highlight>
                  <a:schemeClr val="lt1"/>
                </a:highlight>
              </a:rPr>
              <a:t>(click)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78ef4eaebf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78ef4eaebf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 “</a:t>
            </a:r>
            <a:r>
              <a:rPr lang="en"/>
              <a:t> Various forms of the word “serve” are mentioned over one thousand four hundred times in the Bible.  This alone speaks to the important emphasis God puts on serving. A few examples in the scriptures of serving are as follows:</a:t>
            </a:r>
            <a:endParaRPr/>
          </a:p>
          <a:p>
            <a:pPr marL="0" lvl="0" indent="0" algn="l" rtl="0">
              <a:spcBef>
                <a:spcPts val="0"/>
              </a:spcBef>
              <a:spcAft>
                <a:spcPts val="0"/>
              </a:spcAft>
              <a:buNone/>
            </a:pPr>
            <a:endParaRPr/>
          </a:p>
          <a:p>
            <a:pPr marL="0" lvl="0" indent="0" algn="l" rtl="0">
              <a:spcBef>
                <a:spcPts val="0"/>
              </a:spcBef>
              <a:spcAft>
                <a:spcPts val="0"/>
              </a:spcAft>
              <a:buNone/>
            </a:pPr>
            <a:r>
              <a:rPr lang="en" b="1"/>
              <a:t>(click) </a:t>
            </a:r>
            <a:r>
              <a:rPr lang="en"/>
              <a:t>In John 13:14-15 </a:t>
            </a:r>
            <a:r>
              <a:rPr lang="en" sz="800"/>
              <a:t>ESV</a:t>
            </a:r>
            <a:r>
              <a:rPr lang="en"/>
              <a:t>, Jesus says, “</a:t>
            </a:r>
            <a:r>
              <a:rPr lang="en">
                <a:solidFill>
                  <a:schemeClr val="dk1"/>
                </a:solidFill>
              </a:rPr>
              <a:t>If I then, your Lord and Master, have washed your feet; ye also ought to wash one another's feet.  For I have given you an example, that ye should do as I have done to you.”</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b="1">
                <a:solidFill>
                  <a:schemeClr val="dk1"/>
                </a:solidFill>
              </a:rPr>
              <a:t>(click) </a:t>
            </a:r>
            <a:r>
              <a:rPr lang="en">
                <a:solidFill>
                  <a:schemeClr val="dk1"/>
                </a:solidFill>
              </a:rPr>
              <a:t>In </a:t>
            </a:r>
            <a:r>
              <a:rPr lang="en"/>
              <a:t>Mark 10:45 </a:t>
            </a:r>
            <a:r>
              <a:rPr lang="en" sz="800"/>
              <a:t>ESV </a:t>
            </a:r>
            <a:r>
              <a:rPr lang="en"/>
              <a:t>Jesus says,  “For even the Son of Man came not to be served but to serve, and to give his life as a ransom for many.”</a:t>
            </a:r>
            <a:endParaRPr/>
          </a:p>
          <a:p>
            <a:pPr marL="0" lvl="0" indent="0" algn="l" rtl="0">
              <a:spcBef>
                <a:spcPts val="0"/>
              </a:spcBef>
              <a:spcAft>
                <a:spcPts val="0"/>
              </a:spcAft>
              <a:buNone/>
            </a:pPr>
            <a:endParaRPr/>
          </a:p>
          <a:p>
            <a:pPr marL="0" lvl="0" indent="0" algn="l" rtl="0">
              <a:spcBef>
                <a:spcPts val="0"/>
              </a:spcBef>
              <a:spcAft>
                <a:spcPts val="0"/>
              </a:spcAft>
              <a:buNone/>
            </a:pPr>
            <a:r>
              <a:rPr lang="en" b="1">
                <a:solidFill>
                  <a:schemeClr val="dk1"/>
                </a:solidFill>
              </a:rPr>
              <a:t>(click) </a:t>
            </a:r>
            <a:r>
              <a:rPr lang="en">
                <a:solidFill>
                  <a:schemeClr val="dk1"/>
                </a:solidFill>
              </a:rPr>
              <a:t>In </a:t>
            </a:r>
            <a:r>
              <a:rPr lang="en"/>
              <a:t>1 Peter 4:10 </a:t>
            </a:r>
            <a:r>
              <a:rPr lang="en" sz="800"/>
              <a:t>ESV</a:t>
            </a:r>
            <a:r>
              <a:rPr lang="en"/>
              <a:t> Peter says, “As each has received a gift, use it to serve one another, as good stewards of God’s varied grace.”</a:t>
            </a:r>
            <a:endParaRPr/>
          </a:p>
          <a:p>
            <a:pPr marL="0" lvl="0" indent="0" algn="l" rtl="0">
              <a:spcBef>
                <a:spcPts val="0"/>
              </a:spcBef>
              <a:spcAft>
                <a:spcPts val="0"/>
              </a:spcAft>
              <a:buNone/>
            </a:pPr>
            <a:endParaRPr/>
          </a:p>
          <a:p>
            <a:pPr marL="0" lvl="0" indent="0" algn="l" rtl="0">
              <a:spcBef>
                <a:spcPts val="0"/>
              </a:spcBef>
              <a:spcAft>
                <a:spcPts val="0"/>
              </a:spcAft>
              <a:buNone/>
            </a:pPr>
            <a:r>
              <a:rPr lang="en" b="1">
                <a:solidFill>
                  <a:schemeClr val="dk1"/>
                </a:solidFill>
              </a:rPr>
              <a:t>(click) </a:t>
            </a:r>
            <a:r>
              <a:rPr lang="en">
                <a:solidFill>
                  <a:schemeClr val="dk1"/>
                </a:solidFill>
              </a:rPr>
              <a:t>In </a:t>
            </a:r>
            <a:r>
              <a:rPr lang="en"/>
              <a:t>Acts 20:35 </a:t>
            </a:r>
            <a:r>
              <a:rPr lang="en" sz="800"/>
              <a:t>ESV</a:t>
            </a:r>
            <a:r>
              <a:rPr lang="en"/>
              <a:t> Paul says, “In all things I have shown you that by working hard in this way we must help the weak and remember the words of the Lord Jesus, how he himself said, “It is more blessed to give than to receive.”</a:t>
            </a:r>
            <a:endParaRPr/>
          </a:p>
          <a:p>
            <a:pPr marL="0" lvl="0" indent="0" algn="l" rtl="0">
              <a:spcBef>
                <a:spcPts val="0"/>
              </a:spcBef>
              <a:spcAft>
                <a:spcPts val="0"/>
              </a:spcAft>
              <a:buNone/>
            </a:pPr>
            <a:endParaRPr/>
          </a:p>
          <a:p>
            <a:pPr marL="0" lvl="0" indent="0" algn="l" rtl="0">
              <a:spcBef>
                <a:spcPts val="0"/>
              </a:spcBef>
              <a:spcAft>
                <a:spcPts val="0"/>
              </a:spcAft>
              <a:buNone/>
            </a:pPr>
            <a:r>
              <a:rPr lang="en" b="1">
                <a:solidFill>
                  <a:schemeClr val="dk1"/>
                </a:solidFill>
              </a:rPr>
              <a:t>(click) </a:t>
            </a:r>
            <a:r>
              <a:rPr lang="en">
                <a:solidFill>
                  <a:schemeClr val="dk1"/>
                </a:solidFill>
              </a:rPr>
              <a:t>In </a:t>
            </a:r>
            <a:r>
              <a:rPr lang="en"/>
              <a:t>Matthew 5:16 </a:t>
            </a:r>
            <a:r>
              <a:rPr lang="en" sz="800"/>
              <a:t>ESV</a:t>
            </a:r>
            <a:r>
              <a:rPr lang="en"/>
              <a:t>  Jesus says, “In the same way, let your light shine before others, so that they may see your good works and give glory to your Father who is in heaven.”</a:t>
            </a:r>
            <a:endParaRPr/>
          </a:p>
          <a:p>
            <a:pPr marL="0" lvl="0" indent="0" algn="l" rtl="0">
              <a:spcBef>
                <a:spcPts val="0"/>
              </a:spcBef>
              <a:spcAft>
                <a:spcPts val="0"/>
              </a:spcAft>
              <a:buNone/>
            </a:pPr>
            <a:endParaRPr/>
          </a:p>
          <a:p>
            <a:pPr marL="0" lvl="0" indent="0" algn="l" rtl="0">
              <a:spcBef>
                <a:spcPts val="0"/>
              </a:spcBef>
              <a:spcAft>
                <a:spcPts val="0"/>
              </a:spcAft>
              <a:buNone/>
            </a:pPr>
            <a:r>
              <a:rPr lang="en" b="1">
                <a:solidFill>
                  <a:schemeClr val="dk1"/>
                </a:solidFill>
              </a:rPr>
              <a:t>(click) </a:t>
            </a:r>
            <a:r>
              <a:rPr lang="en">
                <a:solidFill>
                  <a:schemeClr val="dk1"/>
                </a:solidFill>
              </a:rPr>
              <a:t>In </a:t>
            </a:r>
            <a:r>
              <a:rPr lang="en"/>
              <a:t>1 John 3:18 </a:t>
            </a:r>
            <a:r>
              <a:rPr lang="en" sz="800"/>
              <a:t>ESV</a:t>
            </a:r>
            <a:r>
              <a:rPr lang="en"/>
              <a:t>  John says, “Little children, let us not love in word or talk but in deed and in truth.”</a:t>
            </a:r>
            <a:endParaRPr/>
          </a:p>
          <a:p>
            <a:pPr marL="0" lvl="0" indent="0" algn="l" rtl="0">
              <a:spcBef>
                <a:spcPts val="0"/>
              </a:spcBef>
              <a:spcAft>
                <a:spcPts val="0"/>
              </a:spcAft>
              <a:buNone/>
            </a:pPr>
            <a:endParaRPr/>
          </a:p>
          <a:p>
            <a:pPr marL="0" lvl="0" indent="0" algn="l" rtl="0">
              <a:spcBef>
                <a:spcPts val="0"/>
              </a:spcBef>
              <a:spcAft>
                <a:spcPts val="0"/>
              </a:spcAft>
              <a:buNone/>
            </a:pPr>
            <a:r>
              <a:rPr lang="en"/>
              <a:t>As a Christ-centered organization, Trail Life strives to instill this biblical value of service in each Trailman and leader.”</a:t>
            </a:r>
            <a:endParaRPr/>
          </a:p>
          <a:p>
            <a:pPr marL="0" lvl="0" indent="0" algn="l" rtl="0">
              <a:spcBef>
                <a:spcPts val="0"/>
              </a:spcBef>
              <a:spcAft>
                <a:spcPts val="0"/>
              </a:spcAft>
              <a:buNone/>
            </a:pPr>
            <a:endParaRPr b="1">
              <a:highlight>
                <a:srgbClr val="FFFFFF"/>
              </a:highlight>
            </a:endParaRPr>
          </a:p>
          <a:p>
            <a:pPr marL="0" lvl="0" indent="0" algn="l" rtl="0">
              <a:spcBef>
                <a:spcPts val="0"/>
              </a:spcBef>
              <a:spcAft>
                <a:spcPts val="0"/>
              </a:spcAft>
              <a:buNone/>
            </a:pPr>
            <a:r>
              <a:rPr lang="en" b="1">
                <a:highlight>
                  <a:srgbClr val="FFFFFF"/>
                </a:highlight>
              </a:rPr>
              <a:t>(click)</a:t>
            </a:r>
            <a:endParaRPr b="1">
              <a:highlight>
                <a:srgbClr val="FFFFFF"/>
              </a:highlight>
            </a:endParaRPr>
          </a:p>
          <a:p>
            <a:pPr marL="0" lvl="0" indent="0" algn="l" rtl="0">
              <a:spcBef>
                <a:spcPts val="0"/>
              </a:spcBef>
              <a:spcAft>
                <a:spcPts val="0"/>
              </a:spcAft>
              <a:buNone/>
            </a:pPr>
            <a:endParaRPr i="1">
              <a:solidFill>
                <a:srgbClr val="0000FF"/>
              </a:solidFill>
              <a:highlight>
                <a:srgbClr val="FFFFFF"/>
              </a:highlight>
            </a:endParaRPr>
          </a:p>
          <a:p>
            <a:pPr marL="0" lvl="0" indent="0" algn="l" rtl="0">
              <a:spcBef>
                <a:spcPts val="0"/>
              </a:spcBef>
              <a:spcAft>
                <a:spcPts val="0"/>
              </a:spcAft>
              <a:buNone/>
            </a:pPr>
            <a:r>
              <a:rPr lang="en" i="1">
                <a:solidFill>
                  <a:srgbClr val="0000FF"/>
                </a:solidFill>
                <a:highlight>
                  <a:srgbClr val="FFFFFF"/>
                </a:highlight>
              </a:rPr>
              <a:t>ESV Bible</a:t>
            </a:r>
            <a:endParaRPr i="1">
              <a:solidFill>
                <a:srgbClr val="0000FF"/>
              </a:solidFill>
              <a:highlight>
                <a:srgbClr val="FFFFFF"/>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7c2e5bf1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 name="Google Shape;952;g7c2e5bf1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Say:</a:t>
            </a:r>
            <a:r>
              <a:rPr lang="en">
                <a:solidFill>
                  <a:schemeClr val="dk1"/>
                </a:solidFill>
              </a:rPr>
              <a:t> “Servant leadership replaces self-interest with the interest of others.  As one of Trail Life’s core values, every Trail Life member from the CEO to the new Trailman should constantly strive to lead others in this manner.  Some of the notable characteristics that are present in servant leaders are: humility, a willingness to work alongside others, leading by example, and the willingness to sacrifice.”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highlight>
                  <a:srgbClr val="FFFFFF"/>
                </a:highlight>
              </a:rPr>
              <a:t>(click)</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i="1">
                <a:solidFill>
                  <a:srgbClr val="0000FF"/>
                </a:solidFill>
              </a:rPr>
              <a:t>(Resource: pgs. 18-21 The Trailman’s Handbook) </a:t>
            </a:r>
            <a:endParaRPr i="1">
              <a:solidFill>
                <a:srgbClr val="0000FF"/>
              </a:solidFill>
            </a:endParaRPr>
          </a:p>
          <a:p>
            <a:pPr marL="0" lvl="0" indent="0" algn="l" rtl="0">
              <a:spcBef>
                <a:spcPts val="0"/>
              </a:spcBef>
              <a:spcAft>
                <a:spcPts val="0"/>
              </a:spcAft>
              <a:buClr>
                <a:schemeClr val="dk1"/>
              </a:buClr>
              <a:buSzPts val="1100"/>
              <a:buFont typeface="Arial"/>
              <a:buNone/>
            </a:pPr>
            <a:endParaRPr>
              <a:solidFill>
                <a:srgbClr val="0000FF"/>
              </a:solidFill>
            </a:endParaRPr>
          </a:p>
          <a:p>
            <a:pPr marL="0" lvl="0" indent="0" algn="l" rtl="0">
              <a:spcBef>
                <a:spcPts val="0"/>
              </a:spcBef>
              <a:spcAft>
                <a:spcPts val="0"/>
              </a:spcAft>
              <a:buNone/>
            </a:pPr>
            <a:endParaRPr b="1">
              <a:solidFill>
                <a:schemeClr val="dk1"/>
              </a:solidFill>
              <a:highlight>
                <a:srgbClr val="FFFFFF"/>
              </a:highlight>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rgbClr val="0000FF"/>
              </a:solidFill>
            </a:endParaRPr>
          </a:p>
          <a:p>
            <a:pPr marL="0" lvl="0" indent="0" algn="l" rtl="0">
              <a:spcBef>
                <a:spcPts val="0"/>
              </a:spcBef>
              <a:spcAft>
                <a:spcPts val="0"/>
              </a:spcAft>
              <a:buNone/>
            </a:pPr>
            <a:r>
              <a:rPr lang="en">
                <a:solidFill>
                  <a:srgbClr val="0000FF"/>
                </a:solidFill>
              </a:rPr>
              <a:t> </a:t>
            </a:r>
            <a:endParaRPr>
              <a:solidFill>
                <a:srgbClr val="0000FF"/>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78ef4eaebf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8" name="Google Shape;958;g78ef4eaebf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Say: </a:t>
            </a:r>
            <a:r>
              <a:rPr lang="en">
                <a:solidFill>
                  <a:schemeClr val="dk1"/>
                </a:solidFill>
              </a:rPr>
              <a:t>Service projects can look very different and should have varying levels of time and work commitments.  Adult leaders should mentor each Trailman specifically as they serve others with various projects.  Some project ideas are great one-time projects to meet a specific need, </a:t>
            </a:r>
            <a:r>
              <a:rPr lang="en" b="1">
                <a:solidFill>
                  <a:schemeClr val="dk1"/>
                </a:solidFill>
              </a:rPr>
              <a:t>(click) </a:t>
            </a:r>
            <a:r>
              <a:rPr lang="en">
                <a:solidFill>
                  <a:schemeClr val="dk1"/>
                </a:solidFill>
              </a:rPr>
              <a:t>such as picking up litter, building a handicap ramp, or planting a garden.  Other project ideas are suited to be more long-term or recurring projects, </a:t>
            </a:r>
            <a:r>
              <a:rPr lang="en" b="1">
                <a:solidFill>
                  <a:schemeClr val="dk1"/>
                </a:solidFill>
              </a:rPr>
              <a:t>(click) </a:t>
            </a:r>
            <a:r>
              <a:rPr lang="en">
                <a:solidFill>
                  <a:schemeClr val="dk1"/>
                </a:solidFill>
              </a:rPr>
              <a:t>such as serving in a soup kitchen, visiting residents in a nursing home, or helping a disabled neighbor.</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Service projects need to be approved ahead of time by adult Troop leaders.  Service projects including political activities, Troop fundraisers, or for members of the Trailman’s family, while beneficial, cannot be approved for required service hours or advancement projects.”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highlight>
                  <a:srgbClr val="FFFFFF"/>
                </a:highlight>
              </a:rPr>
              <a:t>(click)</a:t>
            </a:r>
            <a:endParaRPr b="1">
              <a:solidFill>
                <a:schemeClr val="dk1"/>
              </a:solidFill>
              <a:highlight>
                <a:srgbClr val="FFFFFF"/>
              </a:highlight>
            </a:endParaRPr>
          </a:p>
          <a:p>
            <a:pPr marL="0" lvl="0" indent="0" algn="l" rtl="0">
              <a:spcBef>
                <a:spcPts val="0"/>
              </a:spcBef>
              <a:spcAft>
                <a:spcPts val="0"/>
              </a:spcAft>
              <a:buClr>
                <a:schemeClr val="dk1"/>
              </a:buClr>
              <a:buSzPts val="1100"/>
              <a:buFont typeface="Arial"/>
              <a:buNone/>
            </a:pPr>
            <a:endParaRPr b="1">
              <a:solidFill>
                <a:schemeClr val="dk1"/>
              </a:solidFill>
              <a:highlight>
                <a:srgbClr val="FFFFFF"/>
              </a:highlight>
            </a:endParaRPr>
          </a:p>
          <a:p>
            <a:pPr marL="0" lvl="0" indent="0" algn="l" rtl="0">
              <a:spcBef>
                <a:spcPts val="0"/>
              </a:spcBef>
              <a:spcAft>
                <a:spcPts val="0"/>
              </a:spcAft>
              <a:buClr>
                <a:schemeClr val="dk1"/>
              </a:buClr>
              <a:buSzPts val="1100"/>
              <a:buFont typeface="Arial"/>
              <a:buNone/>
            </a:pPr>
            <a:r>
              <a:rPr lang="en" b="1" i="1">
                <a:solidFill>
                  <a:srgbClr val="0000FF"/>
                </a:solidFill>
              </a:rPr>
              <a:t>(Resource: pgs. 18-21 The Trailman’s Handbook) </a:t>
            </a:r>
            <a:endParaRPr i="1">
              <a:solidFill>
                <a:srgbClr val="0000FF"/>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rgbClr val="0000FF"/>
              </a:solidFill>
            </a:endParaRPr>
          </a:p>
          <a:p>
            <a:pPr marL="0" lvl="0" indent="0" algn="l" rtl="0">
              <a:spcBef>
                <a:spcPts val="0"/>
              </a:spcBef>
              <a:spcAft>
                <a:spcPts val="0"/>
              </a:spcAft>
              <a:buNone/>
            </a:pPr>
            <a:r>
              <a:rPr lang="en">
                <a:solidFill>
                  <a:schemeClr val="dk1"/>
                </a:solidFill>
              </a:rPr>
              <a:t>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78ef4eaebf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78ef4eaebf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Say: </a:t>
            </a:r>
            <a:r>
              <a:rPr lang="en">
                <a:solidFill>
                  <a:schemeClr val="dk1"/>
                </a:solidFill>
              </a:rPr>
              <a:t>Recurring service projects equip the Trailmen to develop a caring spirit and a consistent habit of service for a lifetime. In order to build this spirit in Trailmen, adult leaders should build service projects into the Troop and patrols’ annual plan.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Trail Life has two dedicated service opportunities for every Troop each year.  In January each year, </a:t>
            </a:r>
            <a:r>
              <a:rPr lang="en" b="1">
                <a:solidFill>
                  <a:schemeClr val="dk1"/>
                </a:solidFill>
              </a:rPr>
              <a:t>(click) </a:t>
            </a:r>
            <a:r>
              <a:rPr lang="en">
                <a:solidFill>
                  <a:schemeClr val="dk1"/>
                </a:solidFill>
              </a:rPr>
              <a:t>Trail Life promotes the Attitude of Gratitude ribbon campaign.  This service campaign is designed for each Troop to give back to its Charter Organization.  In June of each year, </a:t>
            </a:r>
            <a:r>
              <a:rPr lang="en" b="1">
                <a:solidFill>
                  <a:schemeClr val="dk1"/>
                </a:solidFill>
              </a:rPr>
              <a:t>(click) </a:t>
            </a:r>
            <a:r>
              <a:rPr lang="en">
                <a:solidFill>
                  <a:schemeClr val="dk1"/>
                </a:solidFill>
              </a:rPr>
              <a:t>Trail Life promotes the Serve in Love campaign.  This campaign is specifically focused on the Troop serving its local community.</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As projects are planned out, ensure that all service projects are age appropriate and all safety protocols are observed.  Also ensure that all necessary paperwork, including permission</a:t>
            </a:r>
            <a:r>
              <a:rPr lang="en">
                <a:solidFill>
                  <a:srgbClr val="0000FF"/>
                </a:solidFill>
              </a:rPr>
              <a:t> </a:t>
            </a:r>
            <a:r>
              <a:rPr lang="en">
                <a:solidFill>
                  <a:schemeClr val="dk1"/>
                </a:solidFill>
              </a:rPr>
              <a:t>slips, are filed with the appropriate organizations.</a:t>
            </a:r>
            <a:r>
              <a:rPr lang="en">
                <a:solidFill>
                  <a:srgbClr val="0000FF"/>
                </a:solidFill>
              </a:rPr>
              <a:t>.</a:t>
            </a:r>
            <a:endParaRPr>
              <a:solidFill>
                <a:srgbClr val="0000FF"/>
              </a:solidFill>
            </a:endParaRPr>
          </a:p>
          <a:p>
            <a:pPr marL="0" lvl="0" indent="0" algn="l" rtl="0">
              <a:spcBef>
                <a:spcPts val="0"/>
              </a:spcBef>
              <a:spcAft>
                <a:spcPts val="0"/>
              </a:spcAft>
              <a:buNone/>
            </a:pPr>
            <a:endParaRPr b="1"/>
          </a:p>
          <a:p>
            <a:pPr marL="0" lvl="0" indent="0" algn="l" rtl="0">
              <a:spcBef>
                <a:spcPts val="0"/>
              </a:spcBef>
              <a:spcAft>
                <a:spcPts val="0"/>
              </a:spcAft>
              <a:buNone/>
            </a:pPr>
            <a:r>
              <a:rPr lang="en" b="1"/>
              <a:t>(click)</a:t>
            </a:r>
            <a:endParaRPr b="1"/>
          </a:p>
          <a:p>
            <a:pPr marL="0" lvl="0" indent="0" algn="l" rtl="0">
              <a:spcBef>
                <a:spcPts val="0"/>
              </a:spcBef>
              <a:spcAft>
                <a:spcPts val="0"/>
              </a:spcAft>
              <a:buNone/>
            </a:pPr>
            <a:endParaRPr>
              <a:solidFill>
                <a:srgbClr val="0000FF"/>
              </a:solidFill>
            </a:endParaRPr>
          </a:p>
          <a:p>
            <a:pPr marL="0" lvl="0" indent="0" algn="l" rtl="0">
              <a:spcBef>
                <a:spcPts val="0"/>
              </a:spcBef>
              <a:spcAft>
                <a:spcPts val="0"/>
              </a:spcAft>
              <a:buClr>
                <a:schemeClr val="dk1"/>
              </a:buClr>
              <a:buSzPts val="1100"/>
              <a:buFont typeface="Arial"/>
              <a:buNone/>
            </a:pPr>
            <a:r>
              <a:rPr lang="en" b="1" i="1">
                <a:solidFill>
                  <a:srgbClr val="0000FF"/>
                </a:solidFill>
              </a:rPr>
              <a:t>(Resource: pgs. 18-21 The Trailman’s Handbook, Trail Life Connect) </a:t>
            </a:r>
            <a:endParaRPr i="1">
              <a:solidFill>
                <a:srgbClr val="0000FF"/>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78ef4eaebf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78ef4eaebf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Say: </a:t>
            </a:r>
            <a:r>
              <a:rPr lang="en"/>
              <a:t>S</a:t>
            </a:r>
            <a:r>
              <a:rPr lang="en">
                <a:solidFill>
                  <a:schemeClr val="dk1"/>
                </a:solidFill>
                <a:highlight>
                  <a:srgbClr val="FFFFFF"/>
                </a:highlight>
              </a:rPr>
              <a:t>ervice is not only encouraged in the Troop but built into every level of the Trail Life program. </a:t>
            </a:r>
            <a:endParaRPr>
              <a:solidFill>
                <a:schemeClr val="dk1"/>
              </a:solidFill>
              <a:highlight>
                <a:srgbClr val="FFFFFF"/>
              </a:highlight>
            </a:endParaRPr>
          </a:p>
          <a:p>
            <a:pPr marL="0" lvl="0" indent="0" algn="l" rtl="0">
              <a:spcBef>
                <a:spcPts val="0"/>
              </a:spcBef>
              <a:spcAft>
                <a:spcPts val="0"/>
              </a:spcAft>
              <a:buNone/>
            </a:pPr>
            <a:endParaRPr>
              <a:solidFill>
                <a:schemeClr val="dk1"/>
              </a:solidFill>
              <a:highlight>
                <a:srgbClr val="FFFFFF"/>
              </a:highlight>
            </a:endParaRPr>
          </a:p>
          <a:p>
            <a:pPr marL="0" lvl="0" indent="0" algn="l" rtl="0">
              <a:spcBef>
                <a:spcPts val="0"/>
              </a:spcBef>
              <a:spcAft>
                <a:spcPts val="0"/>
              </a:spcAft>
              <a:buNone/>
            </a:pPr>
            <a:r>
              <a:rPr lang="en" b="1">
                <a:solidFill>
                  <a:schemeClr val="dk1"/>
                </a:solidFill>
                <a:highlight>
                  <a:srgbClr val="FFFFFF"/>
                </a:highlight>
              </a:rPr>
              <a:t>(click) </a:t>
            </a:r>
            <a:r>
              <a:rPr lang="en">
                <a:solidFill>
                  <a:schemeClr val="dk1"/>
                </a:solidFill>
                <a:highlight>
                  <a:srgbClr val="FFFFFF"/>
                </a:highlight>
              </a:rPr>
              <a:t>In the Woodlands Trail, each patrol has a Core Step in the Values Branch for service.  Trail Guides teach the Trailmen how service is defined and why it is good to serve others.</a:t>
            </a:r>
            <a:endParaRPr>
              <a:solidFill>
                <a:schemeClr val="dk1"/>
              </a:solidFill>
              <a:highlight>
                <a:srgbClr val="FFFFFF"/>
              </a:highlight>
            </a:endParaRPr>
          </a:p>
          <a:p>
            <a:pPr marL="0" lvl="0" indent="0" algn="l" rtl="0">
              <a:spcBef>
                <a:spcPts val="0"/>
              </a:spcBef>
              <a:spcAft>
                <a:spcPts val="0"/>
              </a:spcAft>
              <a:buNone/>
            </a:pPr>
            <a:endParaRPr>
              <a:solidFill>
                <a:schemeClr val="dk1"/>
              </a:solidFill>
              <a:highlight>
                <a:srgbClr val="FFFFFF"/>
              </a:highlight>
            </a:endParaRPr>
          </a:p>
          <a:p>
            <a:pPr marL="0" lvl="0" indent="0" algn="l" rtl="0">
              <a:spcBef>
                <a:spcPts val="0"/>
              </a:spcBef>
              <a:spcAft>
                <a:spcPts val="0"/>
              </a:spcAft>
              <a:buNone/>
            </a:pPr>
            <a:r>
              <a:rPr lang="en" b="1">
                <a:solidFill>
                  <a:schemeClr val="dk1"/>
                </a:solidFill>
                <a:highlight>
                  <a:schemeClr val="lt1"/>
                </a:highlight>
              </a:rPr>
              <a:t>(click) </a:t>
            </a:r>
            <a:r>
              <a:rPr lang="en">
                <a:solidFill>
                  <a:schemeClr val="dk1"/>
                </a:solidFill>
                <a:highlight>
                  <a:srgbClr val="FFFFFF"/>
                </a:highlight>
              </a:rPr>
              <a:t>In the Navigators program, at least 15 hours of service each year as a Navigator is required for each Rank.  For each of these 15 hours of service completed, the Trailman will receive a silver Service Star to be affixed to his Standard.</a:t>
            </a:r>
            <a:endParaRPr>
              <a:solidFill>
                <a:schemeClr val="dk1"/>
              </a:solidFill>
              <a:highlight>
                <a:srgbClr val="FFFFFF"/>
              </a:highlight>
            </a:endParaRPr>
          </a:p>
          <a:p>
            <a:pPr marL="0" lvl="0" indent="0" algn="l" rtl="0">
              <a:spcBef>
                <a:spcPts val="0"/>
              </a:spcBef>
              <a:spcAft>
                <a:spcPts val="0"/>
              </a:spcAft>
              <a:buNone/>
            </a:pPr>
            <a:endParaRPr b="1">
              <a:solidFill>
                <a:schemeClr val="dk1"/>
              </a:solidFill>
              <a:highlight>
                <a:srgbClr val="FFFFFF"/>
              </a:highlight>
            </a:endParaRPr>
          </a:p>
          <a:p>
            <a:pPr marL="0" lvl="0" indent="0" algn="l" rtl="0">
              <a:spcBef>
                <a:spcPts val="0"/>
              </a:spcBef>
              <a:spcAft>
                <a:spcPts val="0"/>
              </a:spcAft>
              <a:buNone/>
            </a:pPr>
            <a:r>
              <a:rPr lang="en" b="1">
                <a:solidFill>
                  <a:schemeClr val="dk1"/>
                </a:solidFill>
                <a:highlight>
                  <a:schemeClr val="lt1"/>
                </a:highlight>
              </a:rPr>
              <a:t>(click) </a:t>
            </a:r>
            <a:r>
              <a:rPr lang="en">
                <a:solidFill>
                  <a:schemeClr val="dk1"/>
                </a:solidFill>
                <a:highlight>
                  <a:schemeClr val="lt1"/>
                </a:highlight>
              </a:rPr>
              <a:t>In the Adventurers program, at least 20 hours of service each year as an Adventurer is required for each Rank.  For each of these 20 hours of service completed, the Trailman will receive a gold Service Star to be affixed to his Standard.  Also if a Trailman pursues the Freedom Award, he is required to fully plan, fund, and lead a team of volunteers in completing a major Servant Leadership Project.</a:t>
            </a:r>
            <a:endParaRPr>
              <a:solidFill>
                <a:schemeClr val="dk1"/>
              </a:solidFill>
              <a:highlight>
                <a:schemeClr val="lt1"/>
              </a:highlight>
            </a:endParaRPr>
          </a:p>
          <a:p>
            <a:pPr marL="0" lvl="0" indent="0" algn="l" rtl="0">
              <a:spcBef>
                <a:spcPts val="0"/>
              </a:spcBef>
              <a:spcAft>
                <a:spcPts val="0"/>
              </a:spcAft>
              <a:buNone/>
            </a:pPr>
            <a:endParaRPr>
              <a:solidFill>
                <a:schemeClr val="dk1"/>
              </a:solidFill>
              <a:highlight>
                <a:schemeClr val="lt1"/>
              </a:highlight>
            </a:endParaRPr>
          </a:p>
          <a:p>
            <a:pPr marL="0" lvl="0" indent="0" algn="l" rtl="0">
              <a:spcBef>
                <a:spcPts val="0"/>
              </a:spcBef>
              <a:spcAft>
                <a:spcPts val="0"/>
              </a:spcAft>
              <a:buNone/>
            </a:pPr>
            <a:r>
              <a:rPr lang="en" b="1">
                <a:solidFill>
                  <a:schemeClr val="dk1"/>
                </a:solidFill>
                <a:highlight>
                  <a:schemeClr val="lt1"/>
                </a:highlight>
              </a:rPr>
              <a:t>(click) </a:t>
            </a:r>
            <a:r>
              <a:rPr lang="en">
                <a:solidFill>
                  <a:schemeClr val="dk1"/>
                </a:solidFill>
                <a:highlight>
                  <a:schemeClr val="lt1"/>
                </a:highlight>
              </a:rPr>
              <a:t>In addition to the Ranks and Awards, Trail Life’s Worthy Life Award for each patrol level has a service project option.  </a:t>
            </a:r>
            <a:endParaRPr>
              <a:solidFill>
                <a:schemeClr val="dk1"/>
              </a:solidFill>
              <a:highlight>
                <a:schemeClr val="lt1"/>
              </a:highlight>
            </a:endParaRPr>
          </a:p>
          <a:p>
            <a:pPr marL="0" lvl="0" indent="0" algn="l" rtl="0">
              <a:spcBef>
                <a:spcPts val="0"/>
              </a:spcBef>
              <a:spcAft>
                <a:spcPts val="0"/>
              </a:spcAft>
              <a:buNone/>
            </a:pPr>
            <a:endParaRPr>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b="1">
                <a:solidFill>
                  <a:schemeClr val="dk1"/>
                </a:solidFill>
                <a:highlight>
                  <a:srgbClr val="FFFFFF"/>
                </a:highlight>
              </a:rPr>
              <a:t>(click)</a:t>
            </a:r>
            <a:endParaRPr b="1">
              <a:solidFill>
                <a:schemeClr val="dk1"/>
              </a:solidFill>
              <a:highlight>
                <a:srgbClr val="FFFFFF"/>
              </a:highlight>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b="1" i="1">
                <a:solidFill>
                  <a:srgbClr val="0000FF"/>
                </a:solidFill>
              </a:rPr>
              <a:t>(Resource: [pgs. 75-76 Parent Leader Guide; pgs. 93-99 Tools of the Trail; 110-113 The Trailman’s Handbook, Trail Life Connect) </a:t>
            </a:r>
            <a:endParaRPr i="1">
              <a:solidFill>
                <a:srgbClr val="0000FF"/>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7407deba2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 name="Google Shape;981;g7407deba2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Say:  “</a:t>
            </a:r>
            <a:r>
              <a:rPr lang="en">
                <a:solidFill>
                  <a:schemeClr val="dk1"/>
                </a:solidFill>
              </a:rPr>
              <a:t>Are there any questions about what I have shared?”</a:t>
            </a:r>
            <a:endParaRPr>
              <a:solidFill>
                <a:schemeClr val="dk1"/>
              </a:solidFill>
            </a:endParaRPr>
          </a:p>
          <a:p>
            <a:pPr marL="0" lvl="0" indent="0" algn="l" rtl="0">
              <a:spcBef>
                <a:spcPts val="0"/>
              </a:spcBef>
              <a:spcAft>
                <a:spcPts val="0"/>
              </a:spcAft>
              <a:buClr>
                <a:schemeClr val="dk1"/>
              </a:buClr>
              <a:buSzPts val="1100"/>
              <a:buFont typeface="Arial"/>
              <a:buNone/>
            </a:pPr>
            <a:r>
              <a:rPr lang="en" i="1">
                <a:solidFill>
                  <a:srgbClr val="0000FF"/>
                </a:solidFill>
              </a:rPr>
              <a:t>(</a:t>
            </a:r>
            <a:r>
              <a:rPr lang="en" b="1" i="1">
                <a:solidFill>
                  <a:schemeClr val="dk1"/>
                </a:solidFill>
              </a:rPr>
              <a:t>click</a:t>
            </a:r>
            <a:r>
              <a:rPr lang="en" i="1">
                <a:solidFill>
                  <a:srgbClr val="0000FF"/>
                </a:solidFill>
              </a:rPr>
              <a:t> when you’re ready to move on)</a:t>
            </a: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653700" y="1454950"/>
            <a:ext cx="45918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 name="Google Shape;10;p2"/>
          <p:cNvSpPr txBox="1">
            <a:spLocks noGrp="1"/>
          </p:cNvSpPr>
          <p:nvPr>
            <p:ph type="subTitle" idx="1"/>
          </p:nvPr>
        </p:nvSpPr>
        <p:spPr>
          <a:xfrm>
            <a:off x="3756250" y="2681675"/>
            <a:ext cx="44892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2400"/>
              <a:buNone/>
              <a:defRPr>
                <a:solidFill>
                  <a:schemeClr val="lt1"/>
                </a:solidFill>
              </a:defRPr>
            </a:lvl2pPr>
            <a:lvl3pPr lvl="2" rtl="0">
              <a:spcBef>
                <a:spcPts val="0"/>
              </a:spcBef>
              <a:spcAft>
                <a:spcPts val="0"/>
              </a:spcAft>
              <a:buClr>
                <a:schemeClr val="lt1"/>
              </a:buClr>
              <a:buSzPts val="2400"/>
              <a:buNone/>
              <a:defRPr>
                <a:solidFill>
                  <a:schemeClr val="lt1"/>
                </a:solidFill>
              </a:defRPr>
            </a:lvl3pPr>
            <a:lvl4pPr lvl="3" rtl="0">
              <a:spcBef>
                <a:spcPts val="0"/>
              </a:spcBef>
              <a:spcAft>
                <a:spcPts val="0"/>
              </a:spcAft>
              <a:buClr>
                <a:schemeClr val="lt1"/>
              </a:buClr>
              <a:buSzPts val="2400"/>
              <a:buNone/>
              <a:defRPr>
                <a:solidFill>
                  <a:schemeClr val="lt1"/>
                </a:solidFill>
              </a:defRPr>
            </a:lvl4pPr>
            <a:lvl5pPr lvl="4" rtl="0">
              <a:spcBef>
                <a:spcPts val="0"/>
              </a:spcBef>
              <a:spcAft>
                <a:spcPts val="0"/>
              </a:spcAft>
              <a:buClr>
                <a:schemeClr val="lt1"/>
              </a:buClr>
              <a:buSzPts val="2400"/>
              <a:buNone/>
              <a:defRPr>
                <a:solidFill>
                  <a:schemeClr val="lt1"/>
                </a:solidFill>
              </a:defRPr>
            </a:lvl5pPr>
            <a:lvl6pPr lvl="5" rtl="0">
              <a:spcBef>
                <a:spcPts val="0"/>
              </a:spcBef>
              <a:spcAft>
                <a:spcPts val="0"/>
              </a:spcAft>
              <a:buClr>
                <a:schemeClr val="lt1"/>
              </a:buClr>
              <a:buSzPts val="2400"/>
              <a:buNone/>
              <a:defRPr>
                <a:solidFill>
                  <a:schemeClr val="lt1"/>
                </a:solidFill>
              </a:defRPr>
            </a:lvl6pPr>
            <a:lvl7pPr lvl="6" rtl="0">
              <a:spcBef>
                <a:spcPts val="0"/>
              </a:spcBef>
              <a:spcAft>
                <a:spcPts val="0"/>
              </a:spcAft>
              <a:buClr>
                <a:schemeClr val="lt1"/>
              </a:buClr>
              <a:buSzPts val="2400"/>
              <a:buNone/>
              <a:defRPr>
                <a:solidFill>
                  <a:schemeClr val="lt1"/>
                </a:solidFill>
              </a:defRPr>
            </a:lvl7pPr>
            <a:lvl8pPr lvl="7" rtl="0">
              <a:spcBef>
                <a:spcPts val="0"/>
              </a:spcBef>
              <a:spcAft>
                <a:spcPts val="0"/>
              </a:spcAft>
              <a:buClr>
                <a:schemeClr val="lt1"/>
              </a:buClr>
              <a:buSzPts val="2400"/>
              <a:buNone/>
              <a:defRPr>
                <a:solidFill>
                  <a:schemeClr val="lt1"/>
                </a:solidFill>
              </a:defRPr>
            </a:lvl8pPr>
            <a:lvl9pPr lvl="8" rtl="0">
              <a:spcBef>
                <a:spcPts val="0"/>
              </a:spcBef>
              <a:spcAft>
                <a:spcPts val="0"/>
              </a:spcAft>
              <a:buClr>
                <a:schemeClr val="lt1"/>
              </a:buClr>
              <a:buSzPts val="2400"/>
              <a:buNone/>
              <a:defRPr>
                <a:solidFill>
                  <a:schemeClr val="lt1"/>
                </a:solidFill>
              </a:defRPr>
            </a:lvl9pPr>
          </a:lstStyle>
          <a:p>
            <a:endParaRPr/>
          </a:p>
        </p:txBody>
      </p:sp>
      <p:sp>
        <p:nvSpPr>
          <p:cNvPr id="11" name="Google Shape;11;p2"/>
          <p:cNvSpPr/>
          <p:nvPr/>
        </p:nvSpPr>
        <p:spPr>
          <a:xfrm>
            <a:off x="0" y="4593700"/>
            <a:ext cx="9144000" cy="564000"/>
          </a:xfrm>
          <a:prstGeom prst="rect">
            <a:avLst/>
          </a:prstGeom>
          <a:solidFill>
            <a:srgbClr val="BB2626"/>
          </a:solidFill>
          <a:ln w="9525" cap="flat" cmpd="sng">
            <a:solidFill>
              <a:srgbClr val="2727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highlight>
                <a:srgbClr val="FF0000"/>
              </a:highlight>
            </a:endParaRPr>
          </a:p>
        </p:txBody>
      </p:sp>
      <p:sp>
        <p:nvSpPr>
          <p:cNvPr id="12" name="Google Shape;12;p2"/>
          <p:cNvSpPr/>
          <p:nvPr/>
        </p:nvSpPr>
        <p:spPr>
          <a:xfrm>
            <a:off x="0" y="4593700"/>
            <a:ext cx="549600" cy="564000"/>
          </a:xfrm>
          <a:prstGeom prst="rect">
            <a:avLst/>
          </a:prstGeom>
          <a:solidFill>
            <a:srgbClr val="876237"/>
          </a:solidFill>
          <a:ln w="9525" cap="flat" cmpd="sng">
            <a:solidFill>
              <a:srgbClr val="8762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381350" y="472500"/>
            <a:ext cx="3374901" cy="3646024"/>
          </a:xfrm>
          <a:prstGeom prst="rect">
            <a:avLst/>
          </a:prstGeom>
          <a:noFill/>
          <a:ln>
            <a:noFill/>
          </a:ln>
          <a:effectLst>
            <a:outerShdw blurRad="57150" dist="28575" algn="bl" rotWithShape="0">
              <a:schemeClr val="lt1">
                <a:alpha val="75000"/>
              </a:schemeClr>
            </a:outerShdw>
          </a:effectLst>
        </p:spPr>
      </p:pic>
      <p:pic>
        <p:nvPicPr>
          <p:cNvPr id="14" name="Google Shape;14;p2"/>
          <p:cNvPicPr preferRelativeResize="0"/>
          <p:nvPr/>
        </p:nvPicPr>
        <p:blipFill>
          <a:blip r:embed="rId3">
            <a:alphaModFix/>
          </a:blip>
          <a:stretch>
            <a:fillRect/>
          </a:stretch>
        </p:blipFill>
        <p:spPr>
          <a:xfrm>
            <a:off x="549600" y="4483300"/>
            <a:ext cx="2134301" cy="784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5"/>
        <p:cNvGrpSpPr/>
        <p:nvPr/>
      </p:nvGrpSpPr>
      <p:grpSpPr>
        <a:xfrm>
          <a:off x="0" y="0"/>
          <a:ext cx="0" cy="0"/>
          <a:chOff x="0" y="0"/>
          <a:chExt cx="0" cy="0"/>
        </a:xfrm>
      </p:grpSpPr>
      <p:cxnSp>
        <p:nvCxnSpPr>
          <p:cNvPr id="16" name="Google Shape;16;p3"/>
          <p:cNvCxnSpPr/>
          <p:nvPr/>
        </p:nvCxnSpPr>
        <p:spPr>
          <a:xfrm>
            <a:off x="-11050" y="887200"/>
            <a:ext cx="8060400" cy="0"/>
          </a:xfrm>
          <a:prstGeom prst="straightConnector1">
            <a:avLst/>
          </a:prstGeom>
          <a:noFill/>
          <a:ln w="19050" cap="flat" cmpd="sng">
            <a:solidFill>
              <a:srgbClr val="876237"/>
            </a:solidFill>
            <a:prstDash val="solid"/>
            <a:round/>
            <a:headEnd type="none" w="med" len="med"/>
            <a:tailEnd type="diamond" w="med" len="med"/>
          </a:ln>
        </p:spPr>
      </p:cxnSp>
      <p:sp>
        <p:nvSpPr>
          <p:cNvPr id="17" name="Google Shape;17;p3"/>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8" name="Google Shape;18;p3"/>
          <p:cNvSpPr txBox="1">
            <a:spLocks noGrp="1"/>
          </p:cNvSpPr>
          <p:nvPr>
            <p:ph type="body" idx="1"/>
          </p:nvPr>
        </p:nvSpPr>
        <p:spPr>
          <a:xfrm>
            <a:off x="549600" y="1193525"/>
            <a:ext cx="7497000" cy="2946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19" name="Google Shape;19;p3"/>
          <p:cNvSpPr/>
          <p:nvPr/>
        </p:nvSpPr>
        <p:spPr>
          <a:xfrm>
            <a:off x="0" y="4593700"/>
            <a:ext cx="9144000" cy="564000"/>
          </a:xfrm>
          <a:prstGeom prst="rect">
            <a:avLst/>
          </a:prstGeom>
          <a:solidFill>
            <a:srgbClr val="BB2626"/>
          </a:solidFill>
          <a:ln w="9525" cap="flat" cmpd="sng">
            <a:solidFill>
              <a:srgbClr val="2727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0" name="Google Shape;20;p3"/>
          <p:cNvSpPr/>
          <p:nvPr/>
        </p:nvSpPr>
        <p:spPr>
          <a:xfrm>
            <a:off x="0" y="4593700"/>
            <a:ext cx="549600" cy="564000"/>
          </a:xfrm>
          <a:prstGeom prst="rect">
            <a:avLst/>
          </a:prstGeom>
          <a:solidFill>
            <a:srgbClr val="876237"/>
          </a:solidFill>
          <a:ln w="9525" cap="flat" cmpd="sng">
            <a:solidFill>
              <a:srgbClr val="8762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3"/>
          <p:cNvPicPr preferRelativeResize="0"/>
          <p:nvPr/>
        </p:nvPicPr>
        <p:blipFill>
          <a:blip r:embed="rId2">
            <a:alphaModFix/>
          </a:blip>
          <a:stretch>
            <a:fillRect/>
          </a:stretch>
        </p:blipFill>
        <p:spPr>
          <a:xfrm>
            <a:off x="549600" y="4483300"/>
            <a:ext cx="2134301" cy="784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2"/>
        <p:cNvGrpSpPr/>
        <p:nvPr/>
      </p:nvGrpSpPr>
      <p:grpSpPr>
        <a:xfrm>
          <a:off x="0" y="0"/>
          <a:ext cx="0" cy="0"/>
          <a:chOff x="0" y="0"/>
          <a:chExt cx="0" cy="0"/>
        </a:xfrm>
      </p:grpSpPr>
      <p:cxnSp>
        <p:nvCxnSpPr>
          <p:cNvPr id="23" name="Google Shape;23;p4"/>
          <p:cNvCxnSpPr/>
          <p:nvPr/>
        </p:nvCxnSpPr>
        <p:spPr>
          <a:xfrm>
            <a:off x="-11050" y="887200"/>
            <a:ext cx="8060400" cy="0"/>
          </a:xfrm>
          <a:prstGeom prst="straightConnector1">
            <a:avLst/>
          </a:prstGeom>
          <a:noFill/>
          <a:ln w="19050" cap="flat" cmpd="sng">
            <a:solidFill>
              <a:srgbClr val="876237"/>
            </a:solidFill>
            <a:prstDash val="solid"/>
            <a:round/>
            <a:headEnd type="none" w="med" len="med"/>
            <a:tailEnd type="diamond" w="med" len="med"/>
          </a:ln>
        </p:spPr>
      </p:cxnSp>
      <p:sp>
        <p:nvSpPr>
          <p:cNvPr id="24" name="Google Shape;24;p4"/>
          <p:cNvSpPr txBox="1">
            <a:spLocks noGrp="1"/>
          </p:cNvSpPr>
          <p:nvPr>
            <p:ph type="body" idx="1"/>
          </p:nvPr>
        </p:nvSpPr>
        <p:spPr>
          <a:xfrm>
            <a:off x="549600" y="1200150"/>
            <a:ext cx="3639000" cy="3108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5" name="Google Shape;25;p4"/>
          <p:cNvSpPr txBox="1">
            <a:spLocks noGrp="1"/>
          </p:cNvSpPr>
          <p:nvPr>
            <p:ph type="body" idx="2"/>
          </p:nvPr>
        </p:nvSpPr>
        <p:spPr>
          <a:xfrm>
            <a:off x="4407604" y="1200150"/>
            <a:ext cx="3639000" cy="31083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26" name="Google Shape;26;p4"/>
          <p:cNvSpPr txBox="1">
            <a:spLocks noGrp="1"/>
          </p:cNvSpPr>
          <p:nvPr>
            <p:ph type="title"/>
          </p:nvPr>
        </p:nvSpPr>
        <p:spPr>
          <a:xfrm>
            <a:off x="549600" y="337600"/>
            <a:ext cx="7497000" cy="5496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27" name="Google Shape;27;p4"/>
          <p:cNvSpPr/>
          <p:nvPr/>
        </p:nvSpPr>
        <p:spPr>
          <a:xfrm>
            <a:off x="0" y="4593700"/>
            <a:ext cx="9144000" cy="564000"/>
          </a:xfrm>
          <a:prstGeom prst="rect">
            <a:avLst/>
          </a:prstGeom>
          <a:solidFill>
            <a:srgbClr val="BB262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4"/>
          <p:cNvSpPr/>
          <p:nvPr/>
        </p:nvSpPr>
        <p:spPr>
          <a:xfrm>
            <a:off x="0" y="4593700"/>
            <a:ext cx="549600" cy="564000"/>
          </a:xfrm>
          <a:prstGeom prst="rect">
            <a:avLst/>
          </a:prstGeom>
          <a:solidFill>
            <a:srgbClr val="876237"/>
          </a:solidFill>
          <a:ln w="9525" cap="flat" cmpd="sng">
            <a:solidFill>
              <a:srgbClr val="8762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Google Shape;29;p4"/>
          <p:cNvPicPr preferRelativeResize="0"/>
          <p:nvPr/>
        </p:nvPicPr>
        <p:blipFill>
          <a:blip r:embed="rId2">
            <a:alphaModFix/>
          </a:blip>
          <a:stretch>
            <a:fillRect/>
          </a:stretch>
        </p:blipFill>
        <p:spPr>
          <a:xfrm>
            <a:off x="549600" y="4483300"/>
            <a:ext cx="2134301" cy="784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40"/>
        <p:cNvGrpSpPr/>
        <p:nvPr/>
      </p:nvGrpSpPr>
      <p:grpSpPr>
        <a:xfrm>
          <a:off x="0" y="0"/>
          <a:ext cx="0" cy="0"/>
          <a:chOff x="0" y="0"/>
          <a:chExt cx="0" cy="0"/>
        </a:xfrm>
      </p:grpSpPr>
      <p:pic>
        <p:nvPicPr>
          <p:cNvPr id="41" name="Google Shape;41;p7"/>
          <p:cNvPicPr preferRelativeResize="0"/>
          <p:nvPr/>
        </p:nvPicPr>
        <p:blipFill rotWithShape="1">
          <a:blip r:embed="rId2">
            <a:alphaModFix/>
          </a:blip>
          <a:srcRect l="6430" r="6430"/>
          <a:stretch/>
        </p:blipFill>
        <p:spPr>
          <a:xfrm>
            <a:off x="2833187" y="693251"/>
            <a:ext cx="3477624" cy="3757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9600" y="361375"/>
            <a:ext cx="7497000" cy="549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Encode Sans"/>
              <a:buNone/>
              <a:defRPr sz="3200" b="1">
                <a:solidFill>
                  <a:schemeClr val="lt1"/>
                </a:solidFill>
                <a:latin typeface="Encode Sans"/>
                <a:ea typeface="Encode Sans"/>
                <a:cs typeface="Encode Sans"/>
                <a:sym typeface="Encode Sans"/>
              </a:defRPr>
            </a:lvl1pPr>
            <a:lvl2pPr lvl="1">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2pPr>
            <a:lvl3pPr lvl="2">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3pPr>
            <a:lvl4pPr lvl="3">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4pPr>
            <a:lvl5pPr lvl="4">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5pPr>
            <a:lvl6pPr lvl="5">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6pPr>
            <a:lvl7pPr lvl="6">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7pPr>
            <a:lvl8pPr lvl="7">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8pPr>
            <a:lvl9pPr lvl="8">
              <a:spcBef>
                <a:spcPts val="0"/>
              </a:spcBef>
              <a:spcAft>
                <a:spcPts val="0"/>
              </a:spcAft>
              <a:buClr>
                <a:schemeClr val="lt1"/>
              </a:buClr>
              <a:buSzPts val="1800"/>
              <a:buFont typeface="Encode Sans"/>
              <a:buNone/>
              <a:defRPr sz="1800" b="1">
                <a:solidFill>
                  <a:schemeClr val="lt1"/>
                </a:solidFill>
                <a:latin typeface="Encode Sans"/>
                <a:ea typeface="Encode Sans"/>
                <a:cs typeface="Encode Sans"/>
                <a:sym typeface="Encode Sans"/>
              </a:defRPr>
            </a:lvl9pPr>
          </a:lstStyle>
          <a:p>
            <a:endParaRPr/>
          </a:p>
        </p:txBody>
      </p:sp>
      <p:sp>
        <p:nvSpPr>
          <p:cNvPr id="7" name="Google Shape;7;p1"/>
          <p:cNvSpPr txBox="1">
            <a:spLocks noGrp="1"/>
          </p:cNvSpPr>
          <p:nvPr>
            <p:ph type="body" idx="1"/>
          </p:nvPr>
        </p:nvSpPr>
        <p:spPr>
          <a:xfrm>
            <a:off x="549600" y="1193525"/>
            <a:ext cx="7497000" cy="2946300"/>
          </a:xfrm>
          <a:prstGeom prst="rect">
            <a:avLst/>
          </a:prstGeom>
          <a:noFill/>
          <a:ln>
            <a:noFill/>
          </a:ln>
        </p:spPr>
        <p:txBody>
          <a:bodyPr spcFirstLastPara="1" wrap="square" lIns="91425" tIns="91425" rIns="91425" bIns="91425" anchor="t" anchorCtr="0">
            <a:noAutofit/>
          </a:bodyPr>
          <a:lstStyle>
            <a:lvl1pPr marL="457200" lvl="0" indent="-381000">
              <a:lnSpc>
                <a:spcPct val="115000"/>
              </a:lnSpc>
              <a:spcBef>
                <a:spcPts val="600"/>
              </a:spcBef>
              <a:spcAft>
                <a:spcPts val="0"/>
              </a:spcAft>
              <a:buClr>
                <a:schemeClr val="lt1"/>
              </a:buClr>
              <a:buSzPts val="2400"/>
              <a:buFont typeface="Encode Sans"/>
              <a:buChar char="▪"/>
              <a:defRPr sz="2400" b="1">
                <a:solidFill>
                  <a:schemeClr val="lt1"/>
                </a:solidFill>
                <a:latin typeface="Encode Sans"/>
                <a:ea typeface="Encode Sans"/>
                <a:cs typeface="Encode Sans"/>
                <a:sym typeface="Encode Sans"/>
              </a:defRPr>
            </a:lvl1pPr>
            <a:lvl2pPr marL="914400" lvl="1" indent="-381000">
              <a:lnSpc>
                <a:spcPct val="115000"/>
              </a:lnSpc>
              <a:spcBef>
                <a:spcPts val="0"/>
              </a:spcBef>
              <a:spcAft>
                <a:spcPts val="0"/>
              </a:spcAft>
              <a:buClr>
                <a:schemeClr val="lt1"/>
              </a:buClr>
              <a:buSzPts val="2400"/>
              <a:buFont typeface="Encode Sans"/>
              <a:buChar char="▫"/>
              <a:defRPr sz="2400" b="1">
                <a:solidFill>
                  <a:schemeClr val="lt1"/>
                </a:solidFill>
                <a:latin typeface="Encode Sans"/>
                <a:ea typeface="Encode Sans"/>
                <a:cs typeface="Encode Sans"/>
                <a:sym typeface="Encode Sans"/>
              </a:defRPr>
            </a:lvl2pPr>
            <a:lvl3pPr marL="1371600" lvl="2" indent="-381000">
              <a:lnSpc>
                <a:spcPct val="115000"/>
              </a:lnSpc>
              <a:spcBef>
                <a:spcPts val="0"/>
              </a:spcBef>
              <a:spcAft>
                <a:spcPts val="0"/>
              </a:spcAft>
              <a:buClr>
                <a:schemeClr val="lt1"/>
              </a:buClr>
              <a:buSzPts val="2400"/>
              <a:buFont typeface="Encode Sans"/>
              <a:buChar char="▫"/>
              <a:defRPr sz="2400" b="1">
                <a:solidFill>
                  <a:schemeClr val="lt1"/>
                </a:solidFill>
                <a:latin typeface="Encode Sans"/>
                <a:ea typeface="Encode Sans"/>
                <a:cs typeface="Encode Sans"/>
                <a:sym typeface="Encode Sans"/>
              </a:defRPr>
            </a:lvl3pPr>
            <a:lvl4pPr marL="1828800" lvl="3" indent="-381000">
              <a:lnSpc>
                <a:spcPct val="115000"/>
              </a:lnSpc>
              <a:spcBef>
                <a:spcPts val="0"/>
              </a:spcBef>
              <a:spcAft>
                <a:spcPts val="0"/>
              </a:spcAft>
              <a:buClr>
                <a:schemeClr val="lt1"/>
              </a:buClr>
              <a:buSzPts val="2400"/>
              <a:buFont typeface="Encode Sans"/>
              <a:buChar char="▫"/>
              <a:defRPr sz="2400" b="1">
                <a:solidFill>
                  <a:schemeClr val="lt1"/>
                </a:solidFill>
                <a:latin typeface="Encode Sans"/>
                <a:ea typeface="Encode Sans"/>
                <a:cs typeface="Encode Sans"/>
                <a:sym typeface="Encode Sans"/>
              </a:defRPr>
            </a:lvl4pPr>
            <a:lvl5pPr marL="2286000" lvl="4" indent="-381000">
              <a:lnSpc>
                <a:spcPct val="115000"/>
              </a:lnSpc>
              <a:spcBef>
                <a:spcPts val="0"/>
              </a:spcBef>
              <a:spcAft>
                <a:spcPts val="0"/>
              </a:spcAft>
              <a:buClr>
                <a:schemeClr val="lt1"/>
              </a:buClr>
              <a:buSzPts val="2400"/>
              <a:buFont typeface="Encode Sans"/>
              <a:buChar char="▫"/>
              <a:defRPr sz="2400" b="1">
                <a:solidFill>
                  <a:schemeClr val="lt1"/>
                </a:solidFill>
                <a:latin typeface="Encode Sans"/>
                <a:ea typeface="Encode Sans"/>
                <a:cs typeface="Encode Sans"/>
                <a:sym typeface="Encode Sans"/>
              </a:defRPr>
            </a:lvl5pPr>
            <a:lvl6pPr marL="2743200" lvl="5" indent="-381000">
              <a:lnSpc>
                <a:spcPct val="115000"/>
              </a:lnSpc>
              <a:spcBef>
                <a:spcPts val="0"/>
              </a:spcBef>
              <a:spcAft>
                <a:spcPts val="0"/>
              </a:spcAft>
              <a:buClr>
                <a:schemeClr val="lt1"/>
              </a:buClr>
              <a:buSzPts val="2400"/>
              <a:buFont typeface="Encode Sans"/>
              <a:buChar char="▫"/>
              <a:defRPr sz="2400" b="1">
                <a:solidFill>
                  <a:schemeClr val="lt1"/>
                </a:solidFill>
                <a:latin typeface="Encode Sans"/>
                <a:ea typeface="Encode Sans"/>
                <a:cs typeface="Encode Sans"/>
                <a:sym typeface="Encode Sans"/>
              </a:defRPr>
            </a:lvl6pPr>
            <a:lvl7pPr marL="3200400" lvl="6" indent="-381000">
              <a:lnSpc>
                <a:spcPct val="115000"/>
              </a:lnSpc>
              <a:spcBef>
                <a:spcPts val="0"/>
              </a:spcBef>
              <a:spcAft>
                <a:spcPts val="0"/>
              </a:spcAft>
              <a:buClr>
                <a:schemeClr val="lt1"/>
              </a:buClr>
              <a:buSzPts val="2400"/>
              <a:buFont typeface="Encode Sans"/>
              <a:buChar char="▫"/>
              <a:defRPr sz="2400" b="1">
                <a:solidFill>
                  <a:schemeClr val="lt1"/>
                </a:solidFill>
                <a:latin typeface="Encode Sans"/>
                <a:ea typeface="Encode Sans"/>
                <a:cs typeface="Encode Sans"/>
                <a:sym typeface="Encode Sans"/>
              </a:defRPr>
            </a:lvl7pPr>
            <a:lvl8pPr marL="3657600" lvl="7" indent="-381000">
              <a:lnSpc>
                <a:spcPct val="115000"/>
              </a:lnSpc>
              <a:spcBef>
                <a:spcPts val="0"/>
              </a:spcBef>
              <a:spcAft>
                <a:spcPts val="0"/>
              </a:spcAft>
              <a:buClr>
                <a:schemeClr val="lt1"/>
              </a:buClr>
              <a:buSzPts val="2400"/>
              <a:buFont typeface="Encode Sans"/>
              <a:buChar char="▫"/>
              <a:defRPr sz="2400" b="1">
                <a:solidFill>
                  <a:schemeClr val="lt1"/>
                </a:solidFill>
                <a:latin typeface="Encode Sans"/>
                <a:ea typeface="Encode Sans"/>
                <a:cs typeface="Encode Sans"/>
                <a:sym typeface="Encode Sans"/>
              </a:defRPr>
            </a:lvl8pPr>
            <a:lvl9pPr marL="4114800" lvl="8" indent="-381000">
              <a:lnSpc>
                <a:spcPct val="115000"/>
              </a:lnSpc>
              <a:spcBef>
                <a:spcPts val="0"/>
              </a:spcBef>
              <a:spcAft>
                <a:spcPts val="0"/>
              </a:spcAft>
              <a:buClr>
                <a:schemeClr val="lt1"/>
              </a:buClr>
              <a:buSzPts val="2400"/>
              <a:buFont typeface="Encode Sans"/>
              <a:buChar char="▫"/>
              <a:defRPr sz="2400" b="1">
                <a:solidFill>
                  <a:schemeClr val="lt1"/>
                </a:solidFill>
                <a:latin typeface="Encode Sans"/>
                <a:ea typeface="Encode Sans"/>
                <a:cs typeface="Encode Sans"/>
                <a:sym typeface="Encode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118"/>
          <p:cNvSpPr txBox="1">
            <a:spLocks noGrp="1"/>
          </p:cNvSpPr>
          <p:nvPr>
            <p:ph type="ctrTitle"/>
          </p:nvPr>
        </p:nvSpPr>
        <p:spPr>
          <a:xfrm>
            <a:off x="3596000" y="1405500"/>
            <a:ext cx="51597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Service</a:t>
            </a:r>
            <a:endParaRPr/>
          </a:p>
        </p:txBody>
      </p:sp>
      <p:sp>
        <p:nvSpPr>
          <p:cNvPr id="942" name="Google Shape;942;p118"/>
          <p:cNvSpPr txBox="1">
            <a:spLocks noGrp="1"/>
          </p:cNvSpPr>
          <p:nvPr>
            <p:ph type="subTitle" idx="1"/>
          </p:nvPr>
        </p:nvSpPr>
        <p:spPr>
          <a:xfrm>
            <a:off x="3596000" y="2404550"/>
            <a:ext cx="41421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Session 211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119"/>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“Serve” in Scripture</a:t>
            </a:r>
            <a:endParaRPr/>
          </a:p>
        </p:txBody>
      </p:sp>
      <p:pic>
        <p:nvPicPr>
          <p:cNvPr id="948" name="Google Shape;948;p119"/>
          <p:cNvPicPr preferRelativeResize="0"/>
          <p:nvPr/>
        </p:nvPicPr>
        <p:blipFill rotWithShape="1">
          <a:blip r:embed="rId3">
            <a:alphaModFix/>
          </a:blip>
          <a:srcRect t="18573"/>
          <a:stretch/>
        </p:blipFill>
        <p:spPr>
          <a:xfrm>
            <a:off x="2996325" y="1117513"/>
            <a:ext cx="5268672" cy="3217476"/>
          </a:xfrm>
          <a:prstGeom prst="rect">
            <a:avLst/>
          </a:prstGeom>
          <a:noFill/>
          <a:ln>
            <a:noFill/>
          </a:ln>
        </p:spPr>
      </p:pic>
      <p:sp>
        <p:nvSpPr>
          <p:cNvPr id="949" name="Google Shape;949;p119"/>
          <p:cNvSpPr txBox="1">
            <a:spLocks noGrp="1"/>
          </p:cNvSpPr>
          <p:nvPr>
            <p:ph type="body" idx="1"/>
          </p:nvPr>
        </p:nvSpPr>
        <p:spPr>
          <a:xfrm>
            <a:off x="549600" y="1193525"/>
            <a:ext cx="2776200" cy="2946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John 13: 14-15</a:t>
            </a:r>
            <a:endParaRPr/>
          </a:p>
          <a:p>
            <a:pPr marL="0" lvl="0" indent="0" algn="l" rtl="0">
              <a:spcBef>
                <a:spcPts val="600"/>
              </a:spcBef>
              <a:spcAft>
                <a:spcPts val="0"/>
              </a:spcAft>
              <a:buNone/>
            </a:pPr>
            <a:r>
              <a:rPr lang="en"/>
              <a:t>Mark 10: 45</a:t>
            </a:r>
            <a:endParaRPr/>
          </a:p>
          <a:p>
            <a:pPr marL="0" lvl="0" indent="0" algn="l" rtl="0">
              <a:spcBef>
                <a:spcPts val="600"/>
              </a:spcBef>
              <a:spcAft>
                <a:spcPts val="0"/>
              </a:spcAft>
              <a:buNone/>
            </a:pPr>
            <a:r>
              <a:rPr lang="en"/>
              <a:t>1 Peter 4: 10</a:t>
            </a:r>
            <a:endParaRPr/>
          </a:p>
          <a:p>
            <a:pPr marL="0" lvl="0" indent="0" algn="l" rtl="0">
              <a:spcBef>
                <a:spcPts val="600"/>
              </a:spcBef>
              <a:spcAft>
                <a:spcPts val="0"/>
              </a:spcAft>
              <a:buNone/>
            </a:pPr>
            <a:r>
              <a:rPr lang="en"/>
              <a:t>Acts 20: 35</a:t>
            </a:r>
            <a:endParaRPr/>
          </a:p>
          <a:p>
            <a:pPr marL="0" lvl="0" indent="0" algn="l" rtl="0">
              <a:spcBef>
                <a:spcPts val="600"/>
              </a:spcBef>
              <a:spcAft>
                <a:spcPts val="0"/>
              </a:spcAft>
              <a:buNone/>
            </a:pPr>
            <a:r>
              <a:rPr lang="en"/>
              <a:t>Matthew 5: 16</a:t>
            </a:r>
            <a:endParaRPr/>
          </a:p>
          <a:p>
            <a:pPr marL="0" lvl="0" indent="0" algn="l" rtl="0">
              <a:spcBef>
                <a:spcPts val="600"/>
              </a:spcBef>
              <a:spcAft>
                <a:spcPts val="0"/>
              </a:spcAft>
              <a:buNone/>
            </a:pPr>
            <a:r>
              <a:rPr lang="en"/>
              <a:t>1 John 3: 18</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9">
                                            <p:txEl>
                                              <p:pRg st="0" end="0"/>
                                            </p:txEl>
                                          </p:spTgt>
                                        </p:tgtEl>
                                        <p:attrNameLst>
                                          <p:attrName>style.visibility</p:attrName>
                                        </p:attrNameLst>
                                      </p:cBhvr>
                                      <p:to>
                                        <p:strVal val="visible"/>
                                      </p:to>
                                    </p:set>
                                    <p:animEffect transition="in" filter="fade">
                                      <p:cBhvr>
                                        <p:cTn id="7" dur="1000"/>
                                        <p:tgtEl>
                                          <p:spTgt spid="9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9">
                                            <p:txEl>
                                              <p:pRg st="1" end="1"/>
                                            </p:txEl>
                                          </p:spTgt>
                                        </p:tgtEl>
                                        <p:attrNameLst>
                                          <p:attrName>style.visibility</p:attrName>
                                        </p:attrNameLst>
                                      </p:cBhvr>
                                      <p:to>
                                        <p:strVal val="visible"/>
                                      </p:to>
                                    </p:set>
                                    <p:animEffect transition="in" filter="fade">
                                      <p:cBhvr>
                                        <p:cTn id="12" dur="1000"/>
                                        <p:tgtEl>
                                          <p:spTgt spid="9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49">
                                            <p:txEl>
                                              <p:pRg st="2" end="2"/>
                                            </p:txEl>
                                          </p:spTgt>
                                        </p:tgtEl>
                                        <p:attrNameLst>
                                          <p:attrName>style.visibility</p:attrName>
                                        </p:attrNameLst>
                                      </p:cBhvr>
                                      <p:to>
                                        <p:strVal val="visible"/>
                                      </p:to>
                                    </p:set>
                                    <p:animEffect transition="in" filter="fade">
                                      <p:cBhvr>
                                        <p:cTn id="17" dur="1000"/>
                                        <p:tgtEl>
                                          <p:spTgt spid="9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49">
                                            <p:txEl>
                                              <p:pRg st="3" end="3"/>
                                            </p:txEl>
                                          </p:spTgt>
                                        </p:tgtEl>
                                        <p:attrNameLst>
                                          <p:attrName>style.visibility</p:attrName>
                                        </p:attrNameLst>
                                      </p:cBhvr>
                                      <p:to>
                                        <p:strVal val="visible"/>
                                      </p:to>
                                    </p:set>
                                    <p:animEffect transition="in" filter="fade">
                                      <p:cBhvr>
                                        <p:cTn id="22" dur="1000"/>
                                        <p:tgtEl>
                                          <p:spTgt spid="94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49">
                                            <p:txEl>
                                              <p:pRg st="4" end="4"/>
                                            </p:txEl>
                                          </p:spTgt>
                                        </p:tgtEl>
                                        <p:attrNameLst>
                                          <p:attrName>style.visibility</p:attrName>
                                        </p:attrNameLst>
                                      </p:cBhvr>
                                      <p:to>
                                        <p:strVal val="visible"/>
                                      </p:to>
                                    </p:set>
                                    <p:animEffect transition="in" filter="fade">
                                      <p:cBhvr>
                                        <p:cTn id="27" dur="1000"/>
                                        <p:tgtEl>
                                          <p:spTgt spid="94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49">
                                            <p:txEl>
                                              <p:pRg st="5" end="5"/>
                                            </p:txEl>
                                          </p:spTgt>
                                        </p:tgtEl>
                                        <p:attrNameLst>
                                          <p:attrName>style.visibility</p:attrName>
                                        </p:attrNameLst>
                                      </p:cBhvr>
                                      <p:to>
                                        <p:strVal val="visible"/>
                                      </p:to>
                                    </p:set>
                                    <p:animEffect transition="in" filter="fade">
                                      <p:cBhvr>
                                        <p:cTn id="32" dur="1000"/>
                                        <p:tgtEl>
                                          <p:spTgt spid="9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120"/>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Servant Leadership</a:t>
            </a:r>
            <a:endParaRPr/>
          </a:p>
        </p:txBody>
      </p:sp>
      <p:pic>
        <p:nvPicPr>
          <p:cNvPr id="955" name="Google Shape;955;p120"/>
          <p:cNvPicPr preferRelativeResize="0"/>
          <p:nvPr/>
        </p:nvPicPr>
        <p:blipFill>
          <a:blip r:embed="rId3">
            <a:alphaModFix/>
          </a:blip>
          <a:stretch>
            <a:fillRect/>
          </a:stretch>
        </p:blipFill>
        <p:spPr>
          <a:xfrm>
            <a:off x="2540013" y="1039600"/>
            <a:ext cx="3370374" cy="33703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121"/>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Service Project Ideas</a:t>
            </a:r>
            <a:endParaRPr/>
          </a:p>
        </p:txBody>
      </p:sp>
      <p:pic>
        <p:nvPicPr>
          <p:cNvPr id="961" name="Google Shape;961;p121"/>
          <p:cNvPicPr preferRelativeResize="0"/>
          <p:nvPr/>
        </p:nvPicPr>
        <p:blipFill>
          <a:blip r:embed="rId3">
            <a:alphaModFix/>
          </a:blip>
          <a:stretch>
            <a:fillRect/>
          </a:stretch>
        </p:blipFill>
        <p:spPr>
          <a:xfrm>
            <a:off x="887200" y="1027737"/>
            <a:ext cx="2656488" cy="3442755"/>
          </a:xfrm>
          <a:prstGeom prst="rect">
            <a:avLst/>
          </a:prstGeom>
          <a:noFill/>
          <a:ln>
            <a:noFill/>
          </a:ln>
        </p:spPr>
      </p:pic>
      <p:pic>
        <p:nvPicPr>
          <p:cNvPr id="962" name="Google Shape;962;p121"/>
          <p:cNvPicPr preferRelativeResize="0"/>
          <p:nvPr/>
        </p:nvPicPr>
        <p:blipFill>
          <a:blip r:embed="rId4">
            <a:alphaModFix/>
          </a:blip>
          <a:stretch>
            <a:fillRect/>
          </a:stretch>
        </p:blipFill>
        <p:spPr>
          <a:xfrm>
            <a:off x="4488724" y="1054938"/>
            <a:ext cx="3412069" cy="34120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1"/>
                                        </p:tgtEl>
                                        <p:attrNameLst>
                                          <p:attrName>style.visibility</p:attrName>
                                        </p:attrNameLst>
                                      </p:cBhvr>
                                      <p:to>
                                        <p:strVal val="visible"/>
                                      </p:to>
                                    </p:set>
                                    <p:animEffect transition="in" filter="fade">
                                      <p:cBhvr>
                                        <p:cTn id="7" dur="1000"/>
                                        <p:tgtEl>
                                          <p:spTgt spid="9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2"/>
                                        </p:tgtEl>
                                        <p:attrNameLst>
                                          <p:attrName>style.visibility</p:attrName>
                                        </p:attrNameLst>
                                      </p:cBhvr>
                                      <p:to>
                                        <p:strVal val="visible"/>
                                      </p:to>
                                    </p:set>
                                    <p:animEffect transition="in" filter="fade">
                                      <p:cBhvr>
                                        <p:cTn id="12" dur="1000"/>
                                        <p:tgtEl>
                                          <p:spTgt spid="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122"/>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Service Project Annual Planning</a:t>
            </a:r>
            <a:endParaRPr/>
          </a:p>
        </p:txBody>
      </p:sp>
      <p:pic>
        <p:nvPicPr>
          <p:cNvPr id="968" name="Google Shape;968;p122"/>
          <p:cNvPicPr preferRelativeResize="0"/>
          <p:nvPr/>
        </p:nvPicPr>
        <p:blipFill rotWithShape="1">
          <a:blip r:embed="rId3">
            <a:alphaModFix/>
          </a:blip>
          <a:srcRect t="8726" b="8717"/>
          <a:stretch/>
        </p:blipFill>
        <p:spPr>
          <a:xfrm>
            <a:off x="1752600" y="988925"/>
            <a:ext cx="1780650" cy="3561300"/>
          </a:xfrm>
          <a:prstGeom prst="rect">
            <a:avLst/>
          </a:prstGeom>
          <a:noFill/>
          <a:ln>
            <a:noFill/>
          </a:ln>
        </p:spPr>
      </p:pic>
      <p:pic>
        <p:nvPicPr>
          <p:cNvPr id="969" name="Google Shape;969;p122"/>
          <p:cNvPicPr preferRelativeResize="0"/>
          <p:nvPr/>
        </p:nvPicPr>
        <p:blipFill rotWithShape="1">
          <a:blip r:embed="rId4">
            <a:alphaModFix/>
          </a:blip>
          <a:srcRect t="903" b="903"/>
          <a:stretch/>
        </p:blipFill>
        <p:spPr>
          <a:xfrm>
            <a:off x="5146897" y="988925"/>
            <a:ext cx="1496904" cy="35613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8"/>
                                        </p:tgtEl>
                                        <p:attrNameLst>
                                          <p:attrName>style.visibility</p:attrName>
                                        </p:attrNameLst>
                                      </p:cBhvr>
                                      <p:to>
                                        <p:strVal val="visible"/>
                                      </p:to>
                                    </p:set>
                                    <p:animEffect transition="in" filter="fade">
                                      <p:cBhvr>
                                        <p:cTn id="7" dur="1000"/>
                                        <p:tgtEl>
                                          <p:spTgt spid="9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9"/>
                                        </p:tgtEl>
                                        <p:attrNameLst>
                                          <p:attrName>style.visibility</p:attrName>
                                        </p:attrNameLst>
                                      </p:cBhvr>
                                      <p:to>
                                        <p:strVal val="visible"/>
                                      </p:to>
                                    </p:set>
                                    <p:animEffect transition="in" filter="fade">
                                      <p:cBhvr>
                                        <p:cTn id="12" dur="1000"/>
                                        <p:tgtEl>
                                          <p:spTgt spid="96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123"/>
          <p:cNvSpPr txBox="1">
            <a:spLocks noGrp="1"/>
          </p:cNvSpPr>
          <p:nvPr>
            <p:ph type="title"/>
          </p:nvPr>
        </p:nvSpPr>
        <p:spPr>
          <a:xfrm>
            <a:off x="549600" y="337600"/>
            <a:ext cx="7351200" cy="54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Service for Advancement</a:t>
            </a:r>
            <a:endParaRPr/>
          </a:p>
        </p:txBody>
      </p:sp>
      <p:pic>
        <p:nvPicPr>
          <p:cNvPr id="975" name="Google Shape;975;p123"/>
          <p:cNvPicPr preferRelativeResize="0"/>
          <p:nvPr/>
        </p:nvPicPr>
        <p:blipFill>
          <a:blip r:embed="rId3">
            <a:alphaModFix/>
          </a:blip>
          <a:stretch>
            <a:fillRect/>
          </a:stretch>
        </p:blipFill>
        <p:spPr>
          <a:xfrm>
            <a:off x="4449688" y="1742774"/>
            <a:ext cx="2024896" cy="2013782"/>
          </a:xfrm>
          <a:prstGeom prst="rect">
            <a:avLst/>
          </a:prstGeom>
          <a:noFill/>
          <a:ln>
            <a:noFill/>
          </a:ln>
        </p:spPr>
      </p:pic>
      <p:pic>
        <p:nvPicPr>
          <p:cNvPr id="976" name="Google Shape;976;p123"/>
          <p:cNvPicPr preferRelativeResize="0"/>
          <p:nvPr/>
        </p:nvPicPr>
        <p:blipFill>
          <a:blip r:embed="rId4">
            <a:alphaModFix/>
          </a:blip>
          <a:stretch>
            <a:fillRect/>
          </a:stretch>
        </p:blipFill>
        <p:spPr>
          <a:xfrm>
            <a:off x="2097750" y="1742770"/>
            <a:ext cx="2054131" cy="2013782"/>
          </a:xfrm>
          <a:prstGeom prst="rect">
            <a:avLst/>
          </a:prstGeom>
          <a:noFill/>
          <a:ln>
            <a:noFill/>
          </a:ln>
        </p:spPr>
      </p:pic>
      <p:pic>
        <p:nvPicPr>
          <p:cNvPr id="977" name="Google Shape;977;p123"/>
          <p:cNvPicPr preferRelativeResize="0"/>
          <p:nvPr/>
        </p:nvPicPr>
        <p:blipFill>
          <a:blip r:embed="rId5">
            <a:alphaModFix/>
          </a:blip>
          <a:stretch>
            <a:fillRect/>
          </a:stretch>
        </p:blipFill>
        <p:spPr>
          <a:xfrm>
            <a:off x="423475" y="1742775"/>
            <a:ext cx="1376449" cy="2013783"/>
          </a:xfrm>
          <a:prstGeom prst="rect">
            <a:avLst/>
          </a:prstGeom>
          <a:noFill/>
          <a:ln>
            <a:noFill/>
          </a:ln>
        </p:spPr>
      </p:pic>
      <p:pic>
        <p:nvPicPr>
          <p:cNvPr id="978" name="Google Shape;978;p123"/>
          <p:cNvPicPr preferRelativeResize="0"/>
          <p:nvPr/>
        </p:nvPicPr>
        <p:blipFill>
          <a:blip r:embed="rId6">
            <a:alphaModFix/>
          </a:blip>
          <a:stretch>
            <a:fillRect/>
          </a:stretch>
        </p:blipFill>
        <p:spPr>
          <a:xfrm>
            <a:off x="6772403" y="1153888"/>
            <a:ext cx="1862486" cy="319154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7"/>
                                        </p:tgtEl>
                                        <p:attrNameLst>
                                          <p:attrName>style.visibility</p:attrName>
                                        </p:attrNameLst>
                                      </p:cBhvr>
                                      <p:to>
                                        <p:strVal val="visible"/>
                                      </p:to>
                                    </p:set>
                                    <p:animEffect transition="in" filter="fade">
                                      <p:cBhvr>
                                        <p:cTn id="7" dur="1000"/>
                                        <p:tgtEl>
                                          <p:spTgt spid="9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6"/>
                                        </p:tgtEl>
                                        <p:attrNameLst>
                                          <p:attrName>style.visibility</p:attrName>
                                        </p:attrNameLst>
                                      </p:cBhvr>
                                      <p:to>
                                        <p:strVal val="visible"/>
                                      </p:to>
                                    </p:set>
                                    <p:animEffect transition="in" filter="fade">
                                      <p:cBhvr>
                                        <p:cTn id="12" dur="1000"/>
                                        <p:tgtEl>
                                          <p:spTgt spid="9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5"/>
                                        </p:tgtEl>
                                        <p:attrNameLst>
                                          <p:attrName>style.visibility</p:attrName>
                                        </p:attrNameLst>
                                      </p:cBhvr>
                                      <p:to>
                                        <p:strVal val="visible"/>
                                      </p:to>
                                    </p:set>
                                    <p:animEffect transition="in" filter="fade">
                                      <p:cBhvr>
                                        <p:cTn id="17" dur="1000"/>
                                        <p:tgtEl>
                                          <p:spTgt spid="97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8"/>
                                        </p:tgtEl>
                                        <p:attrNameLst>
                                          <p:attrName>style.visibility</p:attrName>
                                        </p:attrNameLst>
                                      </p:cBhvr>
                                      <p:to>
                                        <p:strVal val="visible"/>
                                      </p:to>
                                    </p:set>
                                    <p:animEffect transition="in" filter="fade">
                                      <p:cBhvr>
                                        <p:cTn id="22" dur="1000"/>
                                        <p:tgtEl>
                                          <p:spTgt spid="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124"/>
          <p:cNvSpPr txBox="1">
            <a:spLocks noGrp="1"/>
          </p:cNvSpPr>
          <p:nvPr>
            <p:ph type="ctrTitle"/>
          </p:nvPr>
        </p:nvSpPr>
        <p:spPr>
          <a:xfrm>
            <a:off x="3596000" y="1405500"/>
            <a:ext cx="51597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Questions?</a:t>
            </a:r>
            <a:endParaRPr/>
          </a:p>
        </p:txBody>
      </p:sp>
      <p:sp>
        <p:nvSpPr>
          <p:cNvPr id="984" name="Google Shape;984;p124"/>
          <p:cNvSpPr txBox="1">
            <a:spLocks noGrp="1"/>
          </p:cNvSpPr>
          <p:nvPr>
            <p:ph type="subTitle" idx="1"/>
          </p:nvPr>
        </p:nvSpPr>
        <p:spPr>
          <a:xfrm>
            <a:off x="3596000" y="2404550"/>
            <a:ext cx="41421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Session 211</a:t>
            </a:r>
            <a:endParaRPr/>
          </a:p>
        </p:txBody>
      </p:sp>
    </p:spTree>
  </p:cSld>
  <p:clrMapOvr>
    <a:masterClrMapping/>
  </p:clrMapOvr>
</p:sld>
</file>

<file path=ppt/theme/theme1.xml><?xml version="1.0" encoding="utf-8"?>
<a:theme xmlns:a="http://schemas.openxmlformats.org/drawingml/2006/main" name="Laert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1153</Words>
  <Application>Microsoft Office PowerPoint</Application>
  <PresentationFormat>On-screen Show (16:9)</PresentationFormat>
  <Paragraphs>84</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Encode Sans</vt:lpstr>
      <vt:lpstr>Laertes template</vt:lpstr>
      <vt:lpstr>Service</vt:lpstr>
      <vt:lpstr>“Serve” in Scripture</vt:lpstr>
      <vt:lpstr>Servant Leadership</vt:lpstr>
      <vt:lpstr>Service Project Ideas</vt:lpstr>
      <vt:lpstr>Service Project Annual Planning</vt:lpstr>
      <vt:lpstr>Service for Advancement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Peaks Training</dc:title>
  <dc:creator>Seth</dc:creator>
  <cp:lastModifiedBy>Bennie Good</cp:lastModifiedBy>
  <cp:revision>4</cp:revision>
  <dcterms:modified xsi:type="dcterms:W3CDTF">2023-12-25T17:03:43Z</dcterms:modified>
</cp:coreProperties>
</file>