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4" r:id="rId1"/>
  </p:sldMasterIdLst>
  <p:notesMasterIdLst>
    <p:notesMasterId r:id="rId10"/>
  </p:notesMasterIdLst>
  <p:sldIdLst>
    <p:sldId id="358" r:id="rId2"/>
    <p:sldId id="359" r:id="rId3"/>
    <p:sldId id="360" r:id="rId4"/>
    <p:sldId id="361" r:id="rId5"/>
    <p:sldId id="362" r:id="rId6"/>
    <p:sldId id="363" r:id="rId7"/>
    <p:sldId id="364" r:id="rId8"/>
    <p:sldId id="365" r:id="rId9"/>
  </p:sldIdLst>
  <p:sldSz cx="9144000" cy="5143500" type="screen16x9"/>
  <p:notesSz cx="6858000" cy="9144000"/>
  <p:embeddedFontLst>
    <p:embeddedFont>
      <p:font typeface="Encode Sans" charset="0"/>
      <p:regular r:id="rId11"/>
      <p:bold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106" autoAdjust="0"/>
  </p:normalViewPr>
  <p:slideViewPr>
    <p:cSldViewPr snapToGrid="0">
      <p:cViewPr varScale="1">
        <p:scale>
          <a:sx n="135" d="100"/>
          <a:sy n="135" d="100"/>
        </p:scale>
        <p:origin x="-78" y="-6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02743018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7407deba25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7407deba25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SAY:</a:t>
            </a:r>
            <a:r>
              <a:rPr lang="en">
                <a:solidFill>
                  <a:srgbClr val="0000FF"/>
                </a:solidFill>
              </a:rPr>
              <a:t> </a:t>
            </a:r>
            <a:r>
              <a:rPr lang="en"/>
              <a:t>Welcome to session 210.  In this session we will discuss the various types of ceremonies that a Troop can hold.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b="1">
                <a:solidFill>
                  <a:schemeClr val="dk1"/>
                </a:solidFill>
              </a:rPr>
              <a:t>(click)</a:t>
            </a:r>
            <a:endParaRPr>
              <a:solidFill>
                <a:srgbClr val="0000FF"/>
              </a:solidFill>
            </a:endParaRPr>
          </a:p>
          <a:p>
            <a:pPr marL="0" lvl="0" indent="0" algn="l" rtl="0">
              <a:spcBef>
                <a:spcPts val="0"/>
              </a:spcBef>
              <a:spcAft>
                <a:spcPts val="0"/>
              </a:spcAft>
              <a:buClr>
                <a:schemeClr val="dk1"/>
              </a:buClr>
              <a:buSzPts val="1100"/>
              <a:buFont typeface="Arial"/>
              <a:buNone/>
            </a:pPr>
            <a:endParaRPr>
              <a:solidFill>
                <a:srgbClr val="0000FF"/>
              </a:solidFill>
            </a:endParaRPr>
          </a:p>
          <a:p>
            <a:pPr marL="0" lvl="0" indent="0" algn="l" rtl="0">
              <a:spcBef>
                <a:spcPts val="0"/>
              </a:spcBef>
              <a:spcAft>
                <a:spcPts val="0"/>
              </a:spcAft>
              <a:buClr>
                <a:schemeClr val="dk1"/>
              </a:buClr>
              <a:buSzPts val="1100"/>
              <a:buFont typeface="Arial"/>
              <a:buNone/>
            </a:pPr>
            <a:r>
              <a:rPr lang="en">
                <a:solidFill>
                  <a:srgbClr val="0000FF"/>
                </a:solidFill>
              </a:rPr>
              <a:t>Matthew 18:20 </a:t>
            </a:r>
            <a:r>
              <a:rPr lang="en" baseline="30000">
                <a:solidFill>
                  <a:srgbClr val="0000FF"/>
                </a:solidFill>
              </a:rPr>
              <a:t> </a:t>
            </a:r>
            <a:r>
              <a:rPr lang="en">
                <a:solidFill>
                  <a:srgbClr val="0000FF"/>
                </a:solidFill>
              </a:rPr>
              <a:t>For where two or three gather in my name, there am I with them.”</a:t>
            </a:r>
            <a:endParaRPr>
              <a:solidFill>
                <a:srgbClr val="0000FF"/>
              </a:solidFill>
            </a:endParaRPr>
          </a:p>
          <a:p>
            <a:pPr marL="0" lvl="0" indent="0" algn="l" rtl="0">
              <a:spcBef>
                <a:spcPts val="0"/>
              </a:spcBef>
              <a:spcAft>
                <a:spcPts val="0"/>
              </a:spcAft>
              <a:buClr>
                <a:schemeClr val="dk1"/>
              </a:buClr>
              <a:buSzPts val="1100"/>
              <a:buFont typeface="Arial"/>
              <a:buNone/>
            </a:pPr>
            <a:endParaRPr>
              <a:solidFill>
                <a:srgbClr val="0000FF"/>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78ef4eaebf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3" name="Google Shape;893;g78ef4eaebf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highlight>
                  <a:srgbClr val="FFFFFF"/>
                </a:highlight>
              </a:rPr>
              <a:t>Say: “</a:t>
            </a:r>
            <a:r>
              <a:rPr lang="en">
                <a:highlight>
                  <a:srgbClr val="FFFFFF"/>
                </a:highlight>
              </a:rPr>
              <a:t>There are many types of Ceremonies.  Each type of ceremony has its own purpose and feel.  Each Troop will determine which and how many ceremonies they will incorporate into their annual plans.  A few examples of ceremonies are:</a:t>
            </a:r>
            <a:endParaRPr>
              <a:highlight>
                <a:srgbClr val="FFFFFF"/>
              </a:highlight>
            </a:endParaRPr>
          </a:p>
          <a:p>
            <a:pPr marL="0" lvl="0" indent="0" algn="l" rtl="0">
              <a:spcBef>
                <a:spcPts val="0"/>
              </a:spcBef>
              <a:spcAft>
                <a:spcPts val="0"/>
              </a:spcAft>
              <a:buNone/>
            </a:pPr>
            <a:endParaRPr>
              <a:highlight>
                <a:srgbClr val="FFFFFF"/>
              </a:highlight>
            </a:endParaRPr>
          </a:p>
          <a:p>
            <a:pPr marL="0" lvl="0" indent="0" algn="l" rtl="0">
              <a:spcBef>
                <a:spcPts val="0"/>
              </a:spcBef>
              <a:spcAft>
                <a:spcPts val="0"/>
              </a:spcAft>
              <a:buNone/>
            </a:pPr>
            <a:r>
              <a:rPr lang="en" b="1">
                <a:highlight>
                  <a:srgbClr val="FFFFFF"/>
                </a:highlight>
              </a:rPr>
              <a:t>(click) </a:t>
            </a:r>
            <a:r>
              <a:rPr lang="en">
                <a:highlight>
                  <a:srgbClr val="FFFFFF"/>
                </a:highlight>
              </a:rPr>
              <a:t>Opening</a:t>
            </a:r>
            <a:endParaRPr>
              <a:highlight>
                <a:srgbClr val="FFFFFF"/>
              </a:highlight>
            </a:endParaRPr>
          </a:p>
          <a:p>
            <a:pPr marL="0" lvl="0" indent="0" algn="l" rtl="0">
              <a:spcBef>
                <a:spcPts val="0"/>
              </a:spcBef>
              <a:spcAft>
                <a:spcPts val="0"/>
              </a:spcAft>
              <a:buNone/>
            </a:pPr>
            <a:r>
              <a:rPr lang="en" b="1">
                <a:solidFill>
                  <a:schemeClr val="dk1"/>
                </a:solidFill>
                <a:highlight>
                  <a:schemeClr val="lt1"/>
                </a:highlight>
              </a:rPr>
              <a:t>(click) </a:t>
            </a:r>
            <a:r>
              <a:rPr lang="en">
                <a:highlight>
                  <a:srgbClr val="FFFFFF"/>
                </a:highlight>
              </a:rPr>
              <a:t>Closing</a:t>
            </a:r>
            <a:endParaRPr>
              <a:highlight>
                <a:srgbClr val="FFFFFF"/>
              </a:highlight>
            </a:endParaRPr>
          </a:p>
          <a:p>
            <a:pPr marL="0" lvl="0" indent="0" algn="l" rtl="0">
              <a:spcBef>
                <a:spcPts val="0"/>
              </a:spcBef>
              <a:spcAft>
                <a:spcPts val="0"/>
              </a:spcAft>
              <a:buNone/>
            </a:pPr>
            <a:r>
              <a:rPr lang="en" b="1">
                <a:solidFill>
                  <a:schemeClr val="dk1"/>
                </a:solidFill>
                <a:highlight>
                  <a:schemeClr val="lt1"/>
                </a:highlight>
              </a:rPr>
              <a:t>(click) </a:t>
            </a:r>
            <a:r>
              <a:rPr lang="en">
                <a:highlight>
                  <a:srgbClr val="FFFFFF"/>
                </a:highlight>
              </a:rPr>
              <a:t>Induction</a:t>
            </a:r>
            <a:endParaRPr>
              <a:highlight>
                <a:srgbClr val="FFFFFF"/>
              </a:highlight>
            </a:endParaRPr>
          </a:p>
          <a:p>
            <a:pPr marL="0" lvl="0" indent="0" algn="l" rtl="0">
              <a:spcBef>
                <a:spcPts val="0"/>
              </a:spcBef>
              <a:spcAft>
                <a:spcPts val="0"/>
              </a:spcAft>
              <a:buNone/>
            </a:pPr>
            <a:r>
              <a:rPr lang="en" b="1">
                <a:solidFill>
                  <a:schemeClr val="dk1"/>
                </a:solidFill>
                <a:highlight>
                  <a:schemeClr val="lt1"/>
                </a:highlight>
              </a:rPr>
              <a:t>(click) </a:t>
            </a:r>
            <a:r>
              <a:rPr lang="en">
                <a:highlight>
                  <a:srgbClr val="FFFFFF"/>
                </a:highlight>
              </a:rPr>
              <a:t>Court of Honor</a:t>
            </a:r>
            <a:endParaRPr>
              <a:highlight>
                <a:srgbClr val="FFFFFF"/>
              </a:highlight>
            </a:endParaRPr>
          </a:p>
          <a:p>
            <a:pPr marL="0" lvl="0" indent="0" algn="l" rtl="0">
              <a:spcBef>
                <a:spcPts val="0"/>
              </a:spcBef>
              <a:spcAft>
                <a:spcPts val="0"/>
              </a:spcAft>
              <a:buNone/>
            </a:pPr>
            <a:r>
              <a:rPr lang="en" b="1">
                <a:solidFill>
                  <a:schemeClr val="dk1"/>
                </a:solidFill>
                <a:highlight>
                  <a:schemeClr val="lt1"/>
                </a:highlight>
              </a:rPr>
              <a:t>(click) </a:t>
            </a:r>
            <a:r>
              <a:rPr lang="en">
                <a:highlight>
                  <a:srgbClr val="FFFFFF"/>
                </a:highlight>
              </a:rPr>
              <a:t>Camp</a:t>
            </a:r>
            <a:endParaRPr>
              <a:highlight>
                <a:srgbClr val="FFFFFF"/>
              </a:highlight>
            </a:endParaRPr>
          </a:p>
          <a:p>
            <a:pPr marL="0" lvl="0" indent="0" algn="l" rtl="0">
              <a:spcBef>
                <a:spcPts val="0"/>
              </a:spcBef>
              <a:spcAft>
                <a:spcPts val="0"/>
              </a:spcAft>
              <a:buNone/>
            </a:pPr>
            <a:r>
              <a:rPr lang="en" b="1">
                <a:solidFill>
                  <a:schemeClr val="dk1"/>
                </a:solidFill>
                <a:highlight>
                  <a:schemeClr val="lt1"/>
                </a:highlight>
              </a:rPr>
              <a:t>(click) </a:t>
            </a:r>
            <a:r>
              <a:rPr lang="en">
                <a:highlight>
                  <a:srgbClr val="FFFFFF"/>
                </a:highlight>
              </a:rPr>
              <a:t>Special patriotic or religious</a:t>
            </a:r>
            <a:endParaRPr>
              <a:highlight>
                <a:srgbClr val="FFFFFF"/>
              </a:highlight>
            </a:endParaRPr>
          </a:p>
          <a:p>
            <a:pPr marL="0" lvl="0" indent="0" algn="l" rtl="0">
              <a:spcBef>
                <a:spcPts val="0"/>
              </a:spcBef>
              <a:spcAft>
                <a:spcPts val="0"/>
              </a:spcAft>
              <a:buNone/>
            </a:pPr>
            <a:endParaRPr>
              <a:highlight>
                <a:srgbClr val="FFFFFF"/>
              </a:highlight>
            </a:endParaRPr>
          </a:p>
          <a:p>
            <a:pPr marL="0" lvl="0" indent="0" algn="l" rtl="0">
              <a:spcBef>
                <a:spcPts val="0"/>
              </a:spcBef>
              <a:spcAft>
                <a:spcPts val="0"/>
              </a:spcAft>
              <a:buClr>
                <a:schemeClr val="dk1"/>
              </a:buClr>
              <a:buSzPts val="1100"/>
              <a:buFont typeface="Arial"/>
              <a:buNone/>
            </a:pPr>
            <a:r>
              <a:rPr lang="en">
                <a:solidFill>
                  <a:schemeClr val="dk1"/>
                </a:solidFill>
              </a:rPr>
              <a:t>Ceremonies are important!  They recognize Trailmen  accomplishments along the Trail Life journey.  A well planned ceremony recognizes the Trailmen’s success with the dignity and acknowledgement it deserves.  A well planned ceremony will inspire all those present!”</a:t>
            </a:r>
            <a:endParaRPr>
              <a:solidFill>
                <a:schemeClr val="dk1"/>
              </a:solidFill>
            </a:endParaRPr>
          </a:p>
          <a:p>
            <a:pPr marL="0" lvl="0" indent="0" algn="l" rtl="0">
              <a:spcBef>
                <a:spcPts val="0"/>
              </a:spcBef>
              <a:spcAft>
                <a:spcPts val="0"/>
              </a:spcAft>
              <a:buNone/>
            </a:pPr>
            <a:endParaRPr>
              <a:highlight>
                <a:srgbClr val="FFFFFF"/>
              </a:highlight>
            </a:endParaRPr>
          </a:p>
          <a:p>
            <a:pPr marL="0" lvl="0" indent="0" algn="l" rtl="0">
              <a:spcBef>
                <a:spcPts val="0"/>
              </a:spcBef>
              <a:spcAft>
                <a:spcPts val="0"/>
              </a:spcAft>
              <a:buNone/>
            </a:pPr>
            <a:r>
              <a:rPr lang="en" b="1">
                <a:solidFill>
                  <a:schemeClr val="dk1"/>
                </a:solidFill>
              </a:rPr>
              <a:t>(click)</a:t>
            </a:r>
            <a:endParaRPr>
              <a:highlight>
                <a:srgbClr val="FFFFFF"/>
              </a:highlight>
            </a:endParaRPr>
          </a:p>
          <a:p>
            <a:pPr marL="0" lvl="0" indent="0" algn="l" rtl="0">
              <a:spcBef>
                <a:spcPts val="0"/>
              </a:spcBef>
              <a:spcAft>
                <a:spcPts val="0"/>
              </a:spcAft>
              <a:buNone/>
            </a:pPr>
            <a:endParaRPr i="1">
              <a:solidFill>
                <a:srgbClr val="0000FF"/>
              </a:solidFill>
              <a:highlight>
                <a:srgbClr val="FFFFFF"/>
              </a:highlight>
            </a:endParaRPr>
          </a:p>
          <a:p>
            <a:pPr marL="0" lvl="0" indent="0" algn="l" rtl="0">
              <a:spcBef>
                <a:spcPts val="0"/>
              </a:spcBef>
              <a:spcAft>
                <a:spcPts val="0"/>
              </a:spcAft>
              <a:buNone/>
            </a:pPr>
            <a:endParaRPr i="1">
              <a:solidFill>
                <a:srgbClr val="0000FF"/>
              </a:solidFill>
              <a:highlight>
                <a:srgbClr val="FFFFFF"/>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78ef4eaebf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78ef4eaebf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highlight>
                  <a:srgbClr val="FFFFFF"/>
                </a:highlight>
              </a:rPr>
              <a:t>Say:</a:t>
            </a:r>
            <a:r>
              <a:rPr lang="en">
                <a:highlight>
                  <a:srgbClr val="FFFFFF"/>
                </a:highlight>
              </a:rPr>
              <a:t> Opening and Closing ceremonies are part of each regular Troop meeting as well as other Troop events or other ceremonies.  </a:t>
            </a:r>
            <a:endParaRPr>
              <a:highlight>
                <a:srgbClr val="FFFFFF"/>
              </a:highlight>
            </a:endParaRPr>
          </a:p>
          <a:p>
            <a:pPr marL="0" lvl="0" indent="0" algn="l" rtl="0">
              <a:spcBef>
                <a:spcPts val="0"/>
              </a:spcBef>
              <a:spcAft>
                <a:spcPts val="0"/>
              </a:spcAft>
              <a:buNone/>
            </a:pPr>
            <a:endParaRPr>
              <a:highlight>
                <a:srgbClr val="FFFFFF"/>
              </a:highlight>
            </a:endParaRPr>
          </a:p>
          <a:p>
            <a:pPr marL="0" lvl="0" indent="0" algn="l" rtl="0">
              <a:spcBef>
                <a:spcPts val="0"/>
              </a:spcBef>
              <a:spcAft>
                <a:spcPts val="0"/>
              </a:spcAft>
              <a:buNone/>
            </a:pPr>
            <a:r>
              <a:rPr lang="en">
                <a:highlight>
                  <a:srgbClr val="FFFFFF"/>
                </a:highlight>
              </a:rPr>
              <a:t>The Opening ceremony will have </a:t>
            </a:r>
            <a:r>
              <a:rPr lang="en" b="1">
                <a:highlight>
                  <a:srgbClr val="FFFFFF"/>
                </a:highlight>
              </a:rPr>
              <a:t>(click) </a:t>
            </a:r>
            <a:r>
              <a:rPr lang="en">
                <a:highlight>
                  <a:srgbClr val="FFFFFF"/>
                </a:highlight>
              </a:rPr>
              <a:t>the posting of the Colors,</a:t>
            </a:r>
            <a:r>
              <a:rPr lang="en">
                <a:solidFill>
                  <a:schemeClr val="dk1"/>
                </a:solidFill>
                <a:highlight>
                  <a:schemeClr val="lt1"/>
                </a:highlight>
              </a:rPr>
              <a:t> </a:t>
            </a:r>
            <a:r>
              <a:rPr lang="en" b="1">
                <a:solidFill>
                  <a:schemeClr val="dk1"/>
                </a:solidFill>
                <a:highlight>
                  <a:schemeClr val="lt1"/>
                </a:highlight>
              </a:rPr>
              <a:t>(click)</a:t>
            </a:r>
            <a:r>
              <a:rPr lang="en">
                <a:highlight>
                  <a:srgbClr val="FFFFFF"/>
                </a:highlight>
              </a:rPr>
              <a:t> Pledge of Allegiance,</a:t>
            </a:r>
            <a:r>
              <a:rPr lang="en">
                <a:solidFill>
                  <a:schemeClr val="dk1"/>
                </a:solidFill>
                <a:highlight>
                  <a:schemeClr val="lt1"/>
                </a:highlight>
              </a:rPr>
              <a:t> </a:t>
            </a:r>
            <a:r>
              <a:rPr lang="en" b="1">
                <a:solidFill>
                  <a:schemeClr val="dk1"/>
                </a:solidFill>
                <a:highlight>
                  <a:schemeClr val="lt1"/>
                </a:highlight>
              </a:rPr>
              <a:t>(click)</a:t>
            </a:r>
            <a:r>
              <a:rPr lang="en">
                <a:highlight>
                  <a:srgbClr val="FFFFFF"/>
                </a:highlight>
              </a:rPr>
              <a:t> Trailman Oath,</a:t>
            </a:r>
            <a:r>
              <a:rPr lang="en">
                <a:solidFill>
                  <a:schemeClr val="dk1"/>
                </a:solidFill>
                <a:highlight>
                  <a:schemeClr val="lt1"/>
                </a:highlight>
              </a:rPr>
              <a:t> </a:t>
            </a:r>
            <a:r>
              <a:rPr lang="en" b="1">
                <a:solidFill>
                  <a:schemeClr val="dk1"/>
                </a:solidFill>
                <a:highlight>
                  <a:schemeClr val="lt1"/>
                </a:highlight>
              </a:rPr>
              <a:t>(click)</a:t>
            </a:r>
            <a:r>
              <a:rPr lang="en">
                <a:highlight>
                  <a:srgbClr val="FFFFFF"/>
                </a:highlight>
              </a:rPr>
              <a:t> and an invocation or opening prayer.  The atmosphere for the Opening and Closing ceremonies should always be formal and reverent. </a:t>
            </a:r>
            <a:endParaRPr>
              <a:highlight>
                <a:srgbClr val="FFFFFF"/>
              </a:highlight>
            </a:endParaRPr>
          </a:p>
          <a:p>
            <a:pPr marL="0" lvl="0" indent="0" algn="l" rtl="0">
              <a:spcBef>
                <a:spcPts val="0"/>
              </a:spcBef>
              <a:spcAft>
                <a:spcPts val="0"/>
              </a:spcAft>
              <a:buNone/>
            </a:pPr>
            <a:endParaRPr>
              <a:highlight>
                <a:srgbClr val="FFFFFF"/>
              </a:highlight>
            </a:endParaRPr>
          </a:p>
          <a:p>
            <a:pPr marL="0" lvl="0" indent="0" algn="l" rtl="0">
              <a:spcBef>
                <a:spcPts val="0"/>
              </a:spcBef>
              <a:spcAft>
                <a:spcPts val="0"/>
              </a:spcAft>
              <a:buNone/>
            </a:pPr>
            <a:r>
              <a:rPr lang="en">
                <a:highlight>
                  <a:srgbClr val="FFFFFF"/>
                </a:highlight>
              </a:rPr>
              <a:t>The Closing should consist of retiring the Colors and a prayer or benediction. </a:t>
            </a:r>
            <a:endParaRPr>
              <a:highlight>
                <a:srgbClr val="FFFFFF"/>
              </a:highlight>
            </a:endParaRPr>
          </a:p>
          <a:p>
            <a:pPr marL="0" lvl="0" indent="0" algn="l" rtl="0">
              <a:spcBef>
                <a:spcPts val="0"/>
              </a:spcBef>
              <a:spcAft>
                <a:spcPts val="0"/>
              </a:spcAft>
              <a:buNone/>
            </a:pPr>
            <a:endParaRPr>
              <a:highlight>
                <a:srgbClr val="FFFFFF"/>
              </a:highlight>
            </a:endParaRPr>
          </a:p>
          <a:p>
            <a:pPr marL="0" lvl="0" indent="0" algn="l" rtl="0">
              <a:spcBef>
                <a:spcPts val="0"/>
              </a:spcBef>
              <a:spcAft>
                <a:spcPts val="0"/>
              </a:spcAft>
              <a:buNone/>
            </a:pPr>
            <a:r>
              <a:rPr lang="en">
                <a:highlight>
                  <a:srgbClr val="FFFFFF"/>
                </a:highlight>
              </a:rPr>
              <a:t>Each Patrol in the Troop should have an opportunity to lead the Opening and Closing ceremonies.”</a:t>
            </a:r>
            <a:endParaRPr>
              <a:solidFill>
                <a:schemeClr val="dk1"/>
              </a:solidFill>
              <a:highlight>
                <a:schemeClr val="lt1"/>
              </a:highlight>
            </a:endParaRPr>
          </a:p>
          <a:p>
            <a:pPr marL="0" lvl="0" indent="0" algn="l" rtl="0">
              <a:spcBef>
                <a:spcPts val="0"/>
              </a:spcBef>
              <a:spcAft>
                <a:spcPts val="0"/>
              </a:spcAft>
              <a:buClr>
                <a:schemeClr val="dk1"/>
              </a:buClr>
              <a:buSzPts val="1100"/>
              <a:buFont typeface="Arial"/>
              <a:buNone/>
            </a:pPr>
            <a:endParaRPr b="1">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en" b="1">
                <a:solidFill>
                  <a:schemeClr val="dk1"/>
                </a:solidFill>
                <a:highlight>
                  <a:schemeClr val="lt1"/>
                </a:highlight>
              </a:rPr>
              <a:t>(click)</a:t>
            </a:r>
            <a:r>
              <a:rPr lang="en">
                <a:solidFill>
                  <a:schemeClr val="dk1"/>
                </a:solidFill>
                <a:highlight>
                  <a:schemeClr val="lt1"/>
                </a:highlight>
              </a:rPr>
              <a:t> </a:t>
            </a:r>
            <a:endParaRPr>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en" b="1" i="1">
                <a:solidFill>
                  <a:srgbClr val="0000FF"/>
                </a:solidFill>
              </a:rPr>
              <a:t>(Resource: pgs. 44-46 Parent Leader Guide) </a:t>
            </a:r>
            <a:endParaRPr>
              <a:solidFill>
                <a:schemeClr val="dk1"/>
              </a:solidFill>
              <a:highlight>
                <a:schemeClr val="lt1"/>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g78ef4eaebf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8" name="Google Shape;908;g78ef4eaebf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highlight>
                  <a:srgbClr val="FFFFFF"/>
                </a:highlight>
              </a:rPr>
              <a:t>Say:</a:t>
            </a:r>
            <a:r>
              <a:rPr lang="en">
                <a:highlight>
                  <a:srgbClr val="FFFFFF"/>
                </a:highlight>
              </a:rPr>
              <a:t> “Induction Ceremonies are unique ceremonies that focus on welcoming Trailmen into the Troop or a patrol.  These ceremonies should be celebratory yet sensitive so as not to embarrass the Trailman.  The new Trailman can be presented the Troop number patch or patrol shoulder loop and lanyard.  Both adult and youth leaders should be involved in leading this ceremony.  It is an option for the entire patrol to individually welcome the new Trailman.  These ceremonies will be developed by the Troop Committee and Officers Conference.  While these ceremonies can be short and simple, they should always be well planned.</a:t>
            </a:r>
            <a:endParaRPr>
              <a:highlight>
                <a:srgbClr val="FFFFFF"/>
              </a:highlight>
            </a:endParaRPr>
          </a:p>
          <a:p>
            <a:pPr marL="0" lvl="0" indent="0" algn="l" rtl="0">
              <a:spcBef>
                <a:spcPts val="0"/>
              </a:spcBef>
              <a:spcAft>
                <a:spcPts val="0"/>
              </a:spcAft>
              <a:buNone/>
            </a:pPr>
            <a:endParaRPr>
              <a:highlight>
                <a:srgbClr val="FFFFFF"/>
              </a:highlight>
            </a:endParaRPr>
          </a:p>
          <a:p>
            <a:pPr marL="0" lvl="0" indent="0" algn="l" rtl="0">
              <a:spcBef>
                <a:spcPts val="0"/>
              </a:spcBef>
              <a:spcAft>
                <a:spcPts val="0"/>
              </a:spcAft>
              <a:buNone/>
            </a:pPr>
            <a:r>
              <a:rPr lang="en">
                <a:highlight>
                  <a:srgbClr val="FFFFFF"/>
                </a:highlight>
              </a:rPr>
              <a:t>Induction ceremonies can also be used for starting a brand new Troop or installing new youth Officers.”</a:t>
            </a:r>
            <a:endParaRPr>
              <a:highlight>
                <a:srgbClr val="FFFFFF"/>
              </a:highlight>
            </a:endParaRPr>
          </a:p>
          <a:p>
            <a:pPr marL="0" lvl="0" indent="0" algn="l" rtl="0">
              <a:spcBef>
                <a:spcPts val="0"/>
              </a:spcBef>
              <a:spcAft>
                <a:spcPts val="0"/>
              </a:spcAft>
              <a:buNone/>
            </a:pPr>
            <a:endParaRPr>
              <a:highlight>
                <a:srgbClr val="FFFFFF"/>
              </a:highlight>
            </a:endParaRPr>
          </a:p>
          <a:p>
            <a:pPr marL="0" lvl="0" indent="0" algn="l" rtl="0">
              <a:spcBef>
                <a:spcPts val="0"/>
              </a:spcBef>
              <a:spcAft>
                <a:spcPts val="0"/>
              </a:spcAft>
              <a:buNone/>
            </a:pPr>
            <a:r>
              <a:rPr lang="en" b="1">
                <a:solidFill>
                  <a:schemeClr val="dk1"/>
                </a:solidFill>
              </a:rPr>
              <a:t>(click)</a:t>
            </a:r>
            <a:endParaRPr>
              <a:solidFill>
                <a:srgbClr val="0000FF"/>
              </a:solidFill>
              <a:highlight>
                <a:srgbClr val="FFFFFF"/>
              </a:highlight>
            </a:endParaRPr>
          </a:p>
          <a:p>
            <a:pPr marL="0" lvl="0" indent="0" algn="l" rtl="0">
              <a:spcBef>
                <a:spcPts val="0"/>
              </a:spcBef>
              <a:spcAft>
                <a:spcPts val="0"/>
              </a:spcAft>
              <a:buNone/>
            </a:pPr>
            <a:endParaRPr>
              <a:solidFill>
                <a:srgbClr val="0000FF"/>
              </a:solidFill>
              <a:highlight>
                <a:srgbClr val="FFFFFF"/>
              </a:highlight>
            </a:endParaRPr>
          </a:p>
          <a:p>
            <a:pPr marL="0" lvl="0" indent="0" algn="l" rtl="0">
              <a:spcBef>
                <a:spcPts val="0"/>
              </a:spcBef>
              <a:spcAft>
                <a:spcPts val="0"/>
              </a:spcAft>
              <a:buClr>
                <a:schemeClr val="dk1"/>
              </a:buClr>
              <a:buSzPts val="1100"/>
              <a:buFont typeface="Arial"/>
              <a:buNone/>
            </a:pPr>
            <a:r>
              <a:rPr lang="en" b="1" i="1">
                <a:solidFill>
                  <a:srgbClr val="0000FF"/>
                </a:solidFill>
              </a:rPr>
              <a:t>(Resource: pgs. 44-46 Parent Leader Guide) </a:t>
            </a:r>
            <a:endParaRPr i="1">
              <a:solidFill>
                <a:srgbClr val="0000FF"/>
              </a:solidFill>
              <a:highlight>
                <a:srgbClr val="FFFFFF"/>
              </a:highlight>
            </a:endParaRPr>
          </a:p>
          <a:p>
            <a:pPr marL="0" lvl="0" indent="0" algn="l" rtl="0">
              <a:spcBef>
                <a:spcPts val="0"/>
              </a:spcBef>
              <a:spcAft>
                <a:spcPts val="0"/>
              </a:spcAft>
              <a:buNone/>
            </a:pPr>
            <a:endParaRPr sz="1000">
              <a:solidFill>
                <a:srgbClr val="0000FF"/>
              </a:solidFill>
              <a:highlight>
                <a:srgbClr val="FFFFFF"/>
              </a:highlight>
            </a:endParaRPr>
          </a:p>
          <a:p>
            <a:pPr marL="0" lvl="0" indent="0" algn="l" rtl="0">
              <a:spcBef>
                <a:spcPts val="0"/>
              </a:spcBef>
              <a:spcAft>
                <a:spcPts val="0"/>
              </a:spcAft>
              <a:buNone/>
            </a:pPr>
            <a:endParaRPr sz="1000">
              <a:solidFill>
                <a:srgbClr val="0000FF"/>
              </a:solidFill>
              <a:highlight>
                <a:srgbClr val="FFFFFF"/>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78ef4eaebf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 name="Google Shape;914;g78ef4eaebf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highlight>
                  <a:srgbClr val="FFFFFF"/>
                </a:highlight>
              </a:rPr>
              <a:t>Say:</a:t>
            </a:r>
            <a:r>
              <a:rPr lang="en">
                <a:highlight>
                  <a:srgbClr val="FFFFFF"/>
                </a:highlight>
              </a:rPr>
              <a:t>  “Courts of Honor are ceremonies to honor the Trailman for his accomplishments along the Trail.  Courts of Honor could be held anytime during the Troop’s program year for presenting earned Ranks or Awards, recognizing a Trailman’s advancement, acknowledging a special award or recognition, or celebrating a Trailman earning the Freedom Award.</a:t>
            </a:r>
            <a:endParaRPr>
              <a:highlight>
                <a:srgbClr val="FFFFFF"/>
              </a:highlight>
            </a:endParaRPr>
          </a:p>
          <a:p>
            <a:pPr marL="0" lvl="0" indent="0" algn="l" rtl="0">
              <a:spcBef>
                <a:spcPts val="0"/>
              </a:spcBef>
              <a:spcAft>
                <a:spcPts val="0"/>
              </a:spcAft>
              <a:buNone/>
            </a:pPr>
            <a:endParaRPr>
              <a:highlight>
                <a:srgbClr val="FFFFFF"/>
              </a:highlight>
            </a:endParaRPr>
          </a:p>
          <a:p>
            <a:pPr marL="0" lvl="0" indent="0" algn="l" rtl="0">
              <a:spcBef>
                <a:spcPts val="0"/>
              </a:spcBef>
              <a:spcAft>
                <a:spcPts val="0"/>
              </a:spcAft>
              <a:buNone/>
            </a:pPr>
            <a:r>
              <a:rPr lang="en">
                <a:highlight>
                  <a:srgbClr val="FFFFFF"/>
                </a:highlight>
              </a:rPr>
              <a:t>Because the Freedom Award is the highest Award in Trail Life USA, it should have a separate Court of Honor ceremony with a unique program.  The Freedom Award ceremony should include the entire Troop family.”</a:t>
            </a:r>
            <a:endParaRPr>
              <a:highlight>
                <a:srgbClr val="FFFFFF"/>
              </a:highlight>
            </a:endParaRPr>
          </a:p>
          <a:p>
            <a:pPr marL="0" lvl="0" indent="0" algn="l" rtl="0">
              <a:spcBef>
                <a:spcPts val="0"/>
              </a:spcBef>
              <a:spcAft>
                <a:spcPts val="0"/>
              </a:spcAft>
              <a:buClr>
                <a:schemeClr val="dk1"/>
              </a:buClr>
              <a:buSzPts val="1100"/>
              <a:buFont typeface="Arial"/>
              <a:buNone/>
            </a:pPr>
            <a:endParaRPr b="1"/>
          </a:p>
          <a:p>
            <a:pPr marL="0" lvl="0" indent="0" algn="l" rtl="0">
              <a:spcBef>
                <a:spcPts val="0"/>
              </a:spcBef>
              <a:spcAft>
                <a:spcPts val="0"/>
              </a:spcAft>
              <a:buClr>
                <a:schemeClr val="dk1"/>
              </a:buClr>
              <a:buSzPts val="1100"/>
              <a:buFont typeface="Arial"/>
              <a:buNone/>
            </a:pPr>
            <a:r>
              <a:rPr lang="en" b="1"/>
              <a:t>(click)</a:t>
            </a:r>
            <a:endParaRPr>
              <a:highlight>
                <a:srgbClr val="FFFFFF"/>
              </a:highlight>
            </a:endParaRPr>
          </a:p>
          <a:p>
            <a:pPr marL="0" lvl="0" indent="0" algn="l" rtl="0">
              <a:spcBef>
                <a:spcPts val="0"/>
              </a:spcBef>
              <a:spcAft>
                <a:spcPts val="0"/>
              </a:spcAft>
              <a:buNone/>
            </a:pPr>
            <a:endParaRPr>
              <a:highlight>
                <a:srgbClr val="FFFFFF"/>
              </a:highlight>
            </a:endParaRPr>
          </a:p>
          <a:p>
            <a:pPr marL="0" lvl="0" indent="0" algn="l" rtl="0">
              <a:spcBef>
                <a:spcPts val="0"/>
              </a:spcBef>
              <a:spcAft>
                <a:spcPts val="0"/>
              </a:spcAft>
              <a:buNone/>
            </a:pPr>
            <a:endParaRPr>
              <a:highlight>
                <a:srgbClr val="FFFFFF"/>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78ef4eaebf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78ef4eaebf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highlight>
                  <a:srgbClr val="FFFFFF"/>
                </a:highlight>
              </a:rPr>
              <a:t>Say: </a:t>
            </a:r>
            <a:r>
              <a:rPr lang="en">
                <a:highlight>
                  <a:srgbClr val="FFFFFF"/>
                </a:highlight>
              </a:rPr>
              <a:t>Camps and camping trips have unique and very memorable opportunities for ceremonies.  These ceremonies are often the most remembered types of ceremonies since they are so unique.  Some of the most common types of camp ceremonies include daily flag raising and lowering, flag retirement, taps at the end of a day, and various different campfire ceremonies.  Each Troop and patrol will create their own camp ceremonies that will become their traditions.  </a:t>
            </a:r>
            <a:endParaRPr>
              <a:highlight>
                <a:srgbClr val="FFFFFF"/>
              </a:highlight>
            </a:endParaRPr>
          </a:p>
          <a:p>
            <a:pPr marL="0" lvl="0" indent="0" algn="l" rtl="0">
              <a:spcBef>
                <a:spcPts val="0"/>
              </a:spcBef>
              <a:spcAft>
                <a:spcPts val="0"/>
              </a:spcAft>
              <a:buNone/>
            </a:pPr>
            <a:endParaRPr>
              <a:highlight>
                <a:srgbClr val="FFFFFF"/>
              </a:highlight>
            </a:endParaRPr>
          </a:p>
          <a:p>
            <a:pPr marL="0" lvl="0" indent="0" algn="l" rtl="0">
              <a:spcBef>
                <a:spcPts val="0"/>
              </a:spcBef>
              <a:spcAft>
                <a:spcPts val="0"/>
              </a:spcAft>
              <a:buNone/>
            </a:pPr>
            <a:r>
              <a:rPr lang="en">
                <a:highlight>
                  <a:srgbClr val="FFFFFF"/>
                </a:highlight>
              </a:rPr>
              <a:t>Camp ceremonies provide the opportunity for Trailman to gather in friendship and fellowship.  Discussions may include the adventures of the day or anticipation for activities on the following day.  Memories developed at these camp ceremonies will last a lifetime.”</a:t>
            </a:r>
            <a:endParaRPr>
              <a:highlight>
                <a:srgbClr val="FFFFFF"/>
              </a:highlight>
            </a:endParaRPr>
          </a:p>
          <a:p>
            <a:pPr marL="0" lvl="0" indent="0" algn="l" rtl="0">
              <a:spcBef>
                <a:spcPts val="0"/>
              </a:spcBef>
              <a:spcAft>
                <a:spcPts val="0"/>
              </a:spcAft>
              <a:buClr>
                <a:schemeClr val="dk1"/>
              </a:buClr>
              <a:buSzPts val="1100"/>
              <a:buFont typeface="Arial"/>
              <a:buNone/>
            </a:pPr>
            <a:endParaRPr b="1">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en" b="1">
                <a:solidFill>
                  <a:schemeClr val="dk1"/>
                </a:solidFill>
                <a:highlight>
                  <a:schemeClr val="lt1"/>
                </a:highlight>
              </a:rPr>
              <a:t>(click)</a:t>
            </a:r>
            <a:endParaRPr b="1">
              <a:solidFill>
                <a:schemeClr val="dk1"/>
              </a:solidFill>
              <a:highlight>
                <a:schemeClr val="lt1"/>
              </a:highlight>
            </a:endParaRPr>
          </a:p>
          <a:p>
            <a:pPr marL="0" lvl="0" indent="0" algn="l" rtl="0">
              <a:spcBef>
                <a:spcPts val="0"/>
              </a:spcBef>
              <a:spcAft>
                <a:spcPts val="0"/>
              </a:spcAft>
              <a:buClr>
                <a:schemeClr val="dk1"/>
              </a:buClr>
              <a:buSzPts val="1100"/>
              <a:buFont typeface="Arial"/>
              <a:buNone/>
            </a:pPr>
            <a:endParaRPr b="1">
              <a:solidFill>
                <a:schemeClr val="dk1"/>
              </a:solidFill>
              <a:highlight>
                <a:schemeClr val="lt1"/>
              </a:highlight>
            </a:endParaRPr>
          </a:p>
          <a:p>
            <a:pPr marL="0" lvl="0" indent="0" algn="l" rtl="0">
              <a:spcBef>
                <a:spcPts val="0"/>
              </a:spcBef>
              <a:spcAft>
                <a:spcPts val="0"/>
              </a:spcAft>
              <a:buClr>
                <a:schemeClr val="dk1"/>
              </a:buClr>
              <a:buSzPts val="1100"/>
              <a:buFont typeface="Arial"/>
              <a:buNone/>
            </a:pPr>
            <a:endParaRPr i="1">
              <a:solidFill>
                <a:srgbClr val="0000FF"/>
              </a:solidFill>
              <a:highlight>
                <a:schemeClr val="lt1"/>
              </a:highlight>
            </a:endParaRPr>
          </a:p>
          <a:p>
            <a:pPr marL="0" lvl="0" indent="0" algn="l" rtl="0">
              <a:spcBef>
                <a:spcPts val="0"/>
              </a:spcBef>
              <a:spcAft>
                <a:spcPts val="0"/>
              </a:spcAft>
              <a:buClr>
                <a:schemeClr val="dk1"/>
              </a:buClr>
              <a:buSzPts val="1100"/>
              <a:buFont typeface="Arial"/>
              <a:buNone/>
            </a:pPr>
            <a:endParaRPr b="1">
              <a:solidFill>
                <a:schemeClr val="dk1"/>
              </a:solidFill>
              <a:highlight>
                <a:schemeClr val="lt1"/>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g78ef4eaebf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6" name="Google Shape;926;g78ef4eaebf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highlight>
                  <a:srgbClr val="FFFFFF"/>
                </a:highlight>
              </a:rPr>
              <a:t>Say: “</a:t>
            </a:r>
            <a:r>
              <a:rPr lang="en">
                <a:highlight>
                  <a:srgbClr val="FFFFFF"/>
                </a:highlight>
              </a:rPr>
              <a:t>Religious and Patriotic holidays present an opportunity for a special ceremony.   The Trail Life Oath supports this by including “to serve </a:t>
            </a:r>
            <a:r>
              <a:rPr lang="en" b="1">
                <a:highlight>
                  <a:srgbClr val="FFFFFF"/>
                </a:highlight>
              </a:rPr>
              <a:t>(click) </a:t>
            </a:r>
            <a:r>
              <a:rPr lang="en">
                <a:highlight>
                  <a:srgbClr val="FFFFFF"/>
                </a:highlight>
              </a:rPr>
              <a:t>God and </a:t>
            </a:r>
            <a:r>
              <a:rPr lang="en" b="1">
                <a:solidFill>
                  <a:schemeClr val="dk1"/>
                </a:solidFill>
                <a:highlight>
                  <a:schemeClr val="lt1"/>
                </a:highlight>
              </a:rPr>
              <a:t>(click) </a:t>
            </a:r>
            <a:r>
              <a:rPr lang="en">
                <a:highlight>
                  <a:srgbClr val="FFFFFF"/>
                </a:highlight>
              </a:rPr>
              <a:t>my Country.”  Religious and patriotic holiday ceremonies can be held not only in Troop meetings but also in the Charter Organization and community.  Troops are encouraged to develop unique ideas for this type of ceremony.  Some ideas could be to march in local parades, to hold a veterans recognition event, celebrate Easter, Christmas, or Thanksgiving, or to post flags on Flag Day or Memorial Day.</a:t>
            </a:r>
            <a:endParaRPr>
              <a:highlight>
                <a:srgbClr val="FFFFFF"/>
              </a:highlight>
            </a:endParaRPr>
          </a:p>
          <a:p>
            <a:pPr marL="0" lvl="0" indent="0" algn="l" rtl="0">
              <a:spcBef>
                <a:spcPts val="0"/>
              </a:spcBef>
              <a:spcAft>
                <a:spcPts val="0"/>
              </a:spcAft>
              <a:buNone/>
            </a:pPr>
            <a:endParaRPr>
              <a:highlight>
                <a:srgbClr val="FFFFFF"/>
              </a:highlight>
            </a:endParaRPr>
          </a:p>
          <a:p>
            <a:pPr marL="0" lvl="0" indent="0" algn="l" rtl="0">
              <a:spcBef>
                <a:spcPts val="0"/>
              </a:spcBef>
              <a:spcAft>
                <a:spcPts val="0"/>
              </a:spcAft>
              <a:buClr>
                <a:schemeClr val="dk1"/>
              </a:buClr>
              <a:buSzPts val="1100"/>
              <a:buFont typeface="Arial"/>
              <a:buNone/>
            </a:pPr>
            <a:r>
              <a:rPr lang="en" b="1">
                <a:solidFill>
                  <a:schemeClr val="dk1"/>
                </a:solidFill>
                <a:highlight>
                  <a:schemeClr val="lt1"/>
                </a:highlight>
              </a:rPr>
              <a:t>(click)</a:t>
            </a:r>
            <a:endParaRPr>
              <a:highlight>
                <a:srgbClr val="FFFFFF"/>
              </a:highlight>
            </a:endParaRPr>
          </a:p>
          <a:p>
            <a:pPr marL="0" lvl="0" indent="0" algn="l" rtl="0">
              <a:spcBef>
                <a:spcPts val="0"/>
              </a:spcBef>
              <a:spcAft>
                <a:spcPts val="0"/>
              </a:spcAft>
              <a:buNone/>
            </a:pPr>
            <a:endParaRPr i="1">
              <a:highlight>
                <a:srgbClr val="FFFFFF"/>
              </a:highlight>
            </a:endParaRPr>
          </a:p>
          <a:p>
            <a:pPr marL="0" lvl="0" indent="0" algn="l" rtl="0">
              <a:spcBef>
                <a:spcPts val="0"/>
              </a:spcBef>
              <a:spcAft>
                <a:spcPts val="0"/>
              </a:spcAft>
              <a:buNone/>
            </a:pPr>
            <a:endParaRPr i="1">
              <a:solidFill>
                <a:srgbClr val="0000FF"/>
              </a:solidFill>
              <a:highlight>
                <a:srgbClr val="FFFFFF"/>
              </a:highlight>
            </a:endParaRPr>
          </a:p>
          <a:p>
            <a:pPr marL="0" lvl="0" indent="0" algn="l" rtl="0">
              <a:spcBef>
                <a:spcPts val="0"/>
              </a:spcBef>
              <a:spcAft>
                <a:spcPts val="0"/>
              </a:spcAft>
              <a:buNone/>
            </a:pPr>
            <a:endParaRPr>
              <a:solidFill>
                <a:srgbClr val="0000FF"/>
              </a:solidFill>
              <a:highlight>
                <a:srgbClr val="FFFFFF"/>
              </a:highlight>
            </a:endParaRPr>
          </a:p>
          <a:p>
            <a:pPr marL="0" lvl="0" indent="0" algn="l" rtl="0">
              <a:spcBef>
                <a:spcPts val="0"/>
              </a:spcBef>
              <a:spcAft>
                <a:spcPts val="0"/>
              </a:spcAft>
              <a:buNone/>
            </a:pPr>
            <a:endParaRPr sz="1000">
              <a:solidFill>
                <a:srgbClr val="0000FF"/>
              </a:solidFill>
              <a:highlight>
                <a:srgbClr val="FFFFFF"/>
              </a:highlight>
            </a:endParaRPr>
          </a:p>
          <a:p>
            <a:pPr marL="0" lvl="0" indent="0" algn="l" rtl="0">
              <a:spcBef>
                <a:spcPts val="0"/>
              </a:spcBef>
              <a:spcAft>
                <a:spcPts val="0"/>
              </a:spcAft>
              <a:buNone/>
            </a:pPr>
            <a:endParaRPr sz="1000">
              <a:solidFill>
                <a:srgbClr val="0000FF"/>
              </a:solidFill>
              <a:highlight>
                <a:srgbClr val="FFFFFF"/>
              </a:high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7407deba25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3" name="Google Shape;933;g7407deba25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Say:  “</a:t>
            </a:r>
            <a:r>
              <a:rPr lang="en">
                <a:solidFill>
                  <a:schemeClr val="dk1"/>
                </a:solidFill>
              </a:rPr>
              <a:t>Are there any questions about what has been shared?”</a:t>
            </a:r>
            <a:endParaRPr>
              <a:solidFill>
                <a:schemeClr val="dk1"/>
              </a:solidFill>
            </a:endParaRPr>
          </a:p>
          <a:p>
            <a:pPr marL="0" lvl="0" indent="0" algn="l" rtl="0">
              <a:spcBef>
                <a:spcPts val="0"/>
              </a:spcBef>
              <a:spcAft>
                <a:spcPts val="0"/>
              </a:spcAft>
              <a:buClr>
                <a:schemeClr val="dk1"/>
              </a:buClr>
              <a:buSzPts val="1100"/>
              <a:buFont typeface="Arial"/>
              <a:buNone/>
            </a:pPr>
            <a:r>
              <a:rPr lang="en" i="1">
                <a:solidFill>
                  <a:srgbClr val="0000FF"/>
                </a:solidFill>
              </a:rPr>
              <a:t>(</a:t>
            </a:r>
            <a:r>
              <a:rPr lang="en" b="1" i="1">
                <a:solidFill>
                  <a:schemeClr val="dk1"/>
                </a:solidFill>
              </a:rPr>
              <a:t>click</a:t>
            </a:r>
            <a:r>
              <a:rPr lang="en" i="1">
                <a:solidFill>
                  <a:srgbClr val="0000FF"/>
                </a:solidFill>
              </a:rPr>
              <a:t> when you’re ready to move on)</a:t>
            </a:r>
            <a:endParaRPr b="1">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dk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653700" y="1454950"/>
            <a:ext cx="4591800" cy="1159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600"/>
              <a:buNone/>
              <a:defRPr sz="36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 name="Google Shape;10;p2"/>
          <p:cNvSpPr txBox="1">
            <a:spLocks noGrp="1"/>
          </p:cNvSpPr>
          <p:nvPr>
            <p:ph type="subTitle" idx="1"/>
          </p:nvPr>
        </p:nvSpPr>
        <p:spPr>
          <a:xfrm>
            <a:off x="3756250" y="2681675"/>
            <a:ext cx="44892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400"/>
              <a:buNone/>
              <a:defRPr>
                <a:solidFill>
                  <a:schemeClr val="lt1"/>
                </a:solidFill>
              </a:defRPr>
            </a:lvl1pPr>
            <a:lvl2pPr lvl="1" rtl="0">
              <a:spcBef>
                <a:spcPts val="0"/>
              </a:spcBef>
              <a:spcAft>
                <a:spcPts val="0"/>
              </a:spcAft>
              <a:buClr>
                <a:schemeClr val="lt1"/>
              </a:buClr>
              <a:buSzPts val="2400"/>
              <a:buNone/>
              <a:defRPr>
                <a:solidFill>
                  <a:schemeClr val="lt1"/>
                </a:solidFill>
              </a:defRPr>
            </a:lvl2pPr>
            <a:lvl3pPr lvl="2" rtl="0">
              <a:spcBef>
                <a:spcPts val="0"/>
              </a:spcBef>
              <a:spcAft>
                <a:spcPts val="0"/>
              </a:spcAft>
              <a:buClr>
                <a:schemeClr val="lt1"/>
              </a:buClr>
              <a:buSzPts val="2400"/>
              <a:buNone/>
              <a:defRPr>
                <a:solidFill>
                  <a:schemeClr val="lt1"/>
                </a:solidFill>
              </a:defRPr>
            </a:lvl3pPr>
            <a:lvl4pPr lvl="3" rtl="0">
              <a:spcBef>
                <a:spcPts val="0"/>
              </a:spcBef>
              <a:spcAft>
                <a:spcPts val="0"/>
              </a:spcAft>
              <a:buClr>
                <a:schemeClr val="lt1"/>
              </a:buClr>
              <a:buSzPts val="2400"/>
              <a:buNone/>
              <a:defRPr>
                <a:solidFill>
                  <a:schemeClr val="lt1"/>
                </a:solidFill>
              </a:defRPr>
            </a:lvl4pPr>
            <a:lvl5pPr lvl="4" rtl="0">
              <a:spcBef>
                <a:spcPts val="0"/>
              </a:spcBef>
              <a:spcAft>
                <a:spcPts val="0"/>
              </a:spcAft>
              <a:buClr>
                <a:schemeClr val="lt1"/>
              </a:buClr>
              <a:buSzPts val="2400"/>
              <a:buNone/>
              <a:defRPr>
                <a:solidFill>
                  <a:schemeClr val="lt1"/>
                </a:solidFill>
              </a:defRPr>
            </a:lvl5pPr>
            <a:lvl6pPr lvl="5" rtl="0">
              <a:spcBef>
                <a:spcPts val="0"/>
              </a:spcBef>
              <a:spcAft>
                <a:spcPts val="0"/>
              </a:spcAft>
              <a:buClr>
                <a:schemeClr val="lt1"/>
              </a:buClr>
              <a:buSzPts val="2400"/>
              <a:buNone/>
              <a:defRPr>
                <a:solidFill>
                  <a:schemeClr val="lt1"/>
                </a:solidFill>
              </a:defRPr>
            </a:lvl6pPr>
            <a:lvl7pPr lvl="6" rtl="0">
              <a:spcBef>
                <a:spcPts val="0"/>
              </a:spcBef>
              <a:spcAft>
                <a:spcPts val="0"/>
              </a:spcAft>
              <a:buClr>
                <a:schemeClr val="lt1"/>
              </a:buClr>
              <a:buSzPts val="2400"/>
              <a:buNone/>
              <a:defRPr>
                <a:solidFill>
                  <a:schemeClr val="lt1"/>
                </a:solidFill>
              </a:defRPr>
            </a:lvl7pPr>
            <a:lvl8pPr lvl="7" rtl="0">
              <a:spcBef>
                <a:spcPts val="0"/>
              </a:spcBef>
              <a:spcAft>
                <a:spcPts val="0"/>
              </a:spcAft>
              <a:buClr>
                <a:schemeClr val="lt1"/>
              </a:buClr>
              <a:buSzPts val="2400"/>
              <a:buNone/>
              <a:defRPr>
                <a:solidFill>
                  <a:schemeClr val="lt1"/>
                </a:solidFill>
              </a:defRPr>
            </a:lvl8pPr>
            <a:lvl9pPr lvl="8" rtl="0">
              <a:spcBef>
                <a:spcPts val="0"/>
              </a:spcBef>
              <a:spcAft>
                <a:spcPts val="0"/>
              </a:spcAft>
              <a:buClr>
                <a:schemeClr val="lt1"/>
              </a:buClr>
              <a:buSzPts val="2400"/>
              <a:buNone/>
              <a:defRPr>
                <a:solidFill>
                  <a:schemeClr val="lt1"/>
                </a:solidFill>
              </a:defRPr>
            </a:lvl9pPr>
          </a:lstStyle>
          <a:p>
            <a:endParaRPr/>
          </a:p>
        </p:txBody>
      </p:sp>
      <p:sp>
        <p:nvSpPr>
          <p:cNvPr id="11" name="Google Shape;11;p2"/>
          <p:cNvSpPr/>
          <p:nvPr/>
        </p:nvSpPr>
        <p:spPr>
          <a:xfrm>
            <a:off x="0" y="4593700"/>
            <a:ext cx="9144000" cy="564000"/>
          </a:xfrm>
          <a:prstGeom prst="rect">
            <a:avLst/>
          </a:prstGeom>
          <a:solidFill>
            <a:srgbClr val="BB2626"/>
          </a:solidFill>
          <a:ln w="9525" cap="flat" cmpd="sng">
            <a:solidFill>
              <a:srgbClr val="27272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highlight>
                <a:srgbClr val="FF0000"/>
              </a:highlight>
            </a:endParaRPr>
          </a:p>
        </p:txBody>
      </p:sp>
      <p:sp>
        <p:nvSpPr>
          <p:cNvPr id="12" name="Google Shape;12;p2"/>
          <p:cNvSpPr/>
          <p:nvPr/>
        </p:nvSpPr>
        <p:spPr>
          <a:xfrm>
            <a:off x="0" y="4593700"/>
            <a:ext cx="549600" cy="564000"/>
          </a:xfrm>
          <a:prstGeom prst="rect">
            <a:avLst/>
          </a:prstGeom>
          <a:solidFill>
            <a:srgbClr val="876237"/>
          </a:solidFill>
          <a:ln w="9525" cap="flat" cmpd="sng">
            <a:solidFill>
              <a:srgbClr val="87623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381350" y="472500"/>
            <a:ext cx="3374901" cy="3646024"/>
          </a:xfrm>
          <a:prstGeom prst="rect">
            <a:avLst/>
          </a:prstGeom>
          <a:noFill/>
          <a:ln>
            <a:noFill/>
          </a:ln>
          <a:effectLst>
            <a:outerShdw blurRad="57150" dist="28575" algn="bl" rotWithShape="0">
              <a:schemeClr val="lt1">
                <a:alpha val="75000"/>
              </a:schemeClr>
            </a:outerShdw>
          </a:effectLst>
        </p:spPr>
      </p:pic>
      <p:pic>
        <p:nvPicPr>
          <p:cNvPr id="14" name="Google Shape;14;p2"/>
          <p:cNvPicPr preferRelativeResize="0"/>
          <p:nvPr/>
        </p:nvPicPr>
        <p:blipFill>
          <a:blip r:embed="rId3">
            <a:alphaModFix/>
          </a:blip>
          <a:stretch>
            <a:fillRect/>
          </a:stretch>
        </p:blipFill>
        <p:spPr>
          <a:xfrm>
            <a:off x="549600" y="4483300"/>
            <a:ext cx="2134301" cy="7848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5"/>
        <p:cNvGrpSpPr/>
        <p:nvPr/>
      </p:nvGrpSpPr>
      <p:grpSpPr>
        <a:xfrm>
          <a:off x="0" y="0"/>
          <a:ext cx="0" cy="0"/>
          <a:chOff x="0" y="0"/>
          <a:chExt cx="0" cy="0"/>
        </a:xfrm>
      </p:grpSpPr>
      <p:cxnSp>
        <p:nvCxnSpPr>
          <p:cNvPr id="16" name="Google Shape;16;p3"/>
          <p:cNvCxnSpPr/>
          <p:nvPr/>
        </p:nvCxnSpPr>
        <p:spPr>
          <a:xfrm>
            <a:off x="-11050" y="887200"/>
            <a:ext cx="8060400" cy="0"/>
          </a:xfrm>
          <a:prstGeom prst="straightConnector1">
            <a:avLst/>
          </a:prstGeom>
          <a:noFill/>
          <a:ln w="19050" cap="flat" cmpd="sng">
            <a:solidFill>
              <a:srgbClr val="876237"/>
            </a:solidFill>
            <a:prstDash val="solid"/>
            <a:round/>
            <a:headEnd type="none" w="med" len="med"/>
            <a:tailEnd type="diamond" w="med" len="med"/>
          </a:ln>
        </p:spPr>
      </p:cxnSp>
      <p:sp>
        <p:nvSpPr>
          <p:cNvPr id="17" name="Google Shape;17;p3"/>
          <p:cNvSpPr txBox="1">
            <a:spLocks noGrp="1"/>
          </p:cNvSpPr>
          <p:nvPr>
            <p:ph type="title"/>
          </p:nvPr>
        </p:nvSpPr>
        <p:spPr>
          <a:xfrm>
            <a:off x="549600" y="337600"/>
            <a:ext cx="7351200" cy="5496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8" name="Google Shape;18;p3"/>
          <p:cNvSpPr txBox="1">
            <a:spLocks noGrp="1"/>
          </p:cNvSpPr>
          <p:nvPr>
            <p:ph type="body" idx="1"/>
          </p:nvPr>
        </p:nvSpPr>
        <p:spPr>
          <a:xfrm>
            <a:off x="549600" y="1193525"/>
            <a:ext cx="7497000" cy="29463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19" name="Google Shape;19;p3"/>
          <p:cNvSpPr/>
          <p:nvPr/>
        </p:nvSpPr>
        <p:spPr>
          <a:xfrm>
            <a:off x="0" y="4593700"/>
            <a:ext cx="9144000" cy="564000"/>
          </a:xfrm>
          <a:prstGeom prst="rect">
            <a:avLst/>
          </a:prstGeom>
          <a:solidFill>
            <a:srgbClr val="BB2626"/>
          </a:solidFill>
          <a:ln w="9525" cap="flat" cmpd="sng">
            <a:solidFill>
              <a:srgbClr val="27272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0" name="Google Shape;20;p3"/>
          <p:cNvSpPr/>
          <p:nvPr/>
        </p:nvSpPr>
        <p:spPr>
          <a:xfrm>
            <a:off x="0" y="4593700"/>
            <a:ext cx="549600" cy="564000"/>
          </a:xfrm>
          <a:prstGeom prst="rect">
            <a:avLst/>
          </a:prstGeom>
          <a:solidFill>
            <a:srgbClr val="876237"/>
          </a:solidFill>
          <a:ln w="9525" cap="flat" cmpd="sng">
            <a:solidFill>
              <a:srgbClr val="87623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 name="Google Shape;21;p3"/>
          <p:cNvPicPr preferRelativeResize="0"/>
          <p:nvPr/>
        </p:nvPicPr>
        <p:blipFill>
          <a:blip r:embed="rId2">
            <a:alphaModFix/>
          </a:blip>
          <a:stretch>
            <a:fillRect/>
          </a:stretch>
        </p:blipFill>
        <p:spPr>
          <a:xfrm>
            <a:off x="549600" y="4483300"/>
            <a:ext cx="2134301" cy="784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2"/>
        <p:cNvGrpSpPr/>
        <p:nvPr/>
      </p:nvGrpSpPr>
      <p:grpSpPr>
        <a:xfrm>
          <a:off x="0" y="0"/>
          <a:ext cx="0" cy="0"/>
          <a:chOff x="0" y="0"/>
          <a:chExt cx="0" cy="0"/>
        </a:xfrm>
      </p:grpSpPr>
      <p:cxnSp>
        <p:nvCxnSpPr>
          <p:cNvPr id="23" name="Google Shape;23;p4"/>
          <p:cNvCxnSpPr/>
          <p:nvPr/>
        </p:nvCxnSpPr>
        <p:spPr>
          <a:xfrm>
            <a:off x="-11050" y="887200"/>
            <a:ext cx="8060400" cy="0"/>
          </a:xfrm>
          <a:prstGeom prst="straightConnector1">
            <a:avLst/>
          </a:prstGeom>
          <a:noFill/>
          <a:ln w="19050" cap="flat" cmpd="sng">
            <a:solidFill>
              <a:srgbClr val="876237"/>
            </a:solidFill>
            <a:prstDash val="solid"/>
            <a:round/>
            <a:headEnd type="none" w="med" len="med"/>
            <a:tailEnd type="diamond" w="med" len="med"/>
          </a:ln>
        </p:spPr>
      </p:cxnSp>
      <p:sp>
        <p:nvSpPr>
          <p:cNvPr id="24" name="Google Shape;24;p4"/>
          <p:cNvSpPr txBox="1">
            <a:spLocks noGrp="1"/>
          </p:cNvSpPr>
          <p:nvPr>
            <p:ph type="body" idx="1"/>
          </p:nvPr>
        </p:nvSpPr>
        <p:spPr>
          <a:xfrm>
            <a:off x="549600" y="1200150"/>
            <a:ext cx="3639000" cy="3108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25" name="Google Shape;25;p4"/>
          <p:cNvSpPr txBox="1">
            <a:spLocks noGrp="1"/>
          </p:cNvSpPr>
          <p:nvPr>
            <p:ph type="body" idx="2"/>
          </p:nvPr>
        </p:nvSpPr>
        <p:spPr>
          <a:xfrm>
            <a:off x="4407604" y="1200150"/>
            <a:ext cx="3639000" cy="3108300"/>
          </a:xfrm>
          <a:prstGeom prst="rect">
            <a:avLst/>
          </a:prstGeom>
        </p:spPr>
        <p:txBody>
          <a:bodyPr spcFirstLastPara="1" wrap="square" lIns="91425" tIns="91425" rIns="91425" bIns="91425"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26" name="Google Shape;26;p4"/>
          <p:cNvSpPr txBox="1">
            <a:spLocks noGrp="1"/>
          </p:cNvSpPr>
          <p:nvPr>
            <p:ph type="title"/>
          </p:nvPr>
        </p:nvSpPr>
        <p:spPr>
          <a:xfrm>
            <a:off x="549600" y="337600"/>
            <a:ext cx="7497000" cy="5496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27" name="Google Shape;27;p4"/>
          <p:cNvSpPr/>
          <p:nvPr/>
        </p:nvSpPr>
        <p:spPr>
          <a:xfrm>
            <a:off x="0" y="4593700"/>
            <a:ext cx="9144000" cy="564000"/>
          </a:xfrm>
          <a:prstGeom prst="rect">
            <a:avLst/>
          </a:prstGeom>
          <a:solidFill>
            <a:srgbClr val="BB262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 name="Google Shape;28;p4"/>
          <p:cNvSpPr/>
          <p:nvPr/>
        </p:nvSpPr>
        <p:spPr>
          <a:xfrm>
            <a:off x="0" y="4593700"/>
            <a:ext cx="549600" cy="564000"/>
          </a:xfrm>
          <a:prstGeom prst="rect">
            <a:avLst/>
          </a:prstGeom>
          <a:solidFill>
            <a:srgbClr val="876237"/>
          </a:solidFill>
          <a:ln w="9525" cap="flat" cmpd="sng">
            <a:solidFill>
              <a:srgbClr val="87623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 name="Google Shape;29;p4"/>
          <p:cNvPicPr preferRelativeResize="0"/>
          <p:nvPr/>
        </p:nvPicPr>
        <p:blipFill>
          <a:blip r:embed="rId2">
            <a:alphaModFix/>
          </a:blip>
          <a:stretch>
            <a:fillRect/>
          </a:stretch>
        </p:blipFill>
        <p:spPr>
          <a:xfrm>
            <a:off x="549600" y="4483300"/>
            <a:ext cx="2134301" cy="784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cxnSp>
        <p:nvCxnSpPr>
          <p:cNvPr id="31" name="Google Shape;31;p5"/>
          <p:cNvCxnSpPr/>
          <p:nvPr/>
        </p:nvCxnSpPr>
        <p:spPr>
          <a:xfrm>
            <a:off x="-11050" y="887200"/>
            <a:ext cx="8060400" cy="0"/>
          </a:xfrm>
          <a:prstGeom prst="straightConnector1">
            <a:avLst/>
          </a:prstGeom>
          <a:noFill/>
          <a:ln w="19050" cap="flat" cmpd="sng">
            <a:solidFill>
              <a:srgbClr val="876237"/>
            </a:solidFill>
            <a:prstDash val="solid"/>
            <a:round/>
            <a:headEnd type="none" w="med" len="med"/>
            <a:tailEnd type="diamond" w="med" len="med"/>
          </a:ln>
        </p:spPr>
      </p:cxnSp>
      <p:sp>
        <p:nvSpPr>
          <p:cNvPr id="32" name="Google Shape;32;p5"/>
          <p:cNvSpPr txBox="1">
            <a:spLocks noGrp="1"/>
          </p:cNvSpPr>
          <p:nvPr>
            <p:ph type="title"/>
          </p:nvPr>
        </p:nvSpPr>
        <p:spPr>
          <a:xfrm>
            <a:off x="549600" y="337600"/>
            <a:ext cx="7497000" cy="5496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33" name="Google Shape;33;p5"/>
          <p:cNvSpPr/>
          <p:nvPr/>
        </p:nvSpPr>
        <p:spPr>
          <a:xfrm>
            <a:off x="0" y="4593700"/>
            <a:ext cx="9144000" cy="564000"/>
          </a:xfrm>
          <a:prstGeom prst="rect">
            <a:avLst/>
          </a:prstGeom>
          <a:solidFill>
            <a:srgbClr val="BB2626"/>
          </a:solidFill>
          <a:ln w="9525" cap="flat" cmpd="sng">
            <a:solidFill>
              <a:srgbClr val="27272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4" name="Google Shape;34;p5"/>
          <p:cNvSpPr/>
          <p:nvPr/>
        </p:nvSpPr>
        <p:spPr>
          <a:xfrm>
            <a:off x="0" y="4593700"/>
            <a:ext cx="549600" cy="564000"/>
          </a:xfrm>
          <a:prstGeom prst="rect">
            <a:avLst/>
          </a:prstGeom>
          <a:solidFill>
            <a:srgbClr val="876237"/>
          </a:solidFill>
          <a:ln w="9525" cap="flat" cmpd="sng">
            <a:solidFill>
              <a:srgbClr val="87623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 name="Google Shape;35;p5"/>
          <p:cNvPicPr preferRelativeResize="0"/>
          <p:nvPr/>
        </p:nvPicPr>
        <p:blipFill>
          <a:blip r:embed="rId2">
            <a:alphaModFix/>
          </a:blip>
          <a:stretch>
            <a:fillRect/>
          </a:stretch>
        </p:blipFill>
        <p:spPr>
          <a:xfrm>
            <a:off x="549600" y="4483300"/>
            <a:ext cx="2134301" cy="7848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40"/>
        <p:cNvGrpSpPr/>
        <p:nvPr/>
      </p:nvGrpSpPr>
      <p:grpSpPr>
        <a:xfrm>
          <a:off x="0" y="0"/>
          <a:ext cx="0" cy="0"/>
          <a:chOff x="0" y="0"/>
          <a:chExt cx="0" cy="0"/>
        </a:xfrm>
      </p:grpSpPr>
      <p:pic>
        <p:nvPicPr>
          <p:cNvPr id="41" name="Google Shape;41;p7"/>
          <p:cNvPicPr preferRelativeResize="0"/>
          <p:nvPr/>
        </p:nvPicPr>
        <p:blipFill rotWithShape="1">
          <a:blip r:embed="rId2">
            <a:alphaModFix/>
          </a:blip>
          <a:srcRect l="6430" r="6430"/>
          <a:stretch/>
        </p:blipFill>
        <p:spPr>
          <a:xfrm>
            <a:off x="2833187" y="693251"/>
            <a:ext cx="3477624" cy="3757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49600" y="361375"/>
            <a:ext cx="7497000" cy="5496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Encode Sans"/>
              <a:buNone/>
              <a:defRPr sz="3200" b="1">
                <a:solidFill>
                  <a:schemeClr val="lt1"/>
                </a:solidFill>
                <a:latin typeface="Encode Sans"/>
                <a:ea typeface="Encode Sans"/>
                <a:cs typeface="Encode Sans"/>
                <a:sym typeface="Encode Sans"/>
              </a:defRPr>
            </a:lvl1pPr>
            <a:lvl2pPr lvl="1">
              <a:spcBef>
                <a:spcPts val="0"/>
              </a:spcBef>
              <a:spcAft>
                <a:spcPts val="0"/>
              </a:spcAft>
              <a:buClr>
                <a:schemeClr val="lt1"/>
              </a:buClr>
              <a:buSzPts val="1800"/>
              <a:buFont typeface="Encode Sans"/>
              <a:buNone/>
              <a:defRPr sz="1800" b="1">
                <a:solidFill>
                  <a:schemeClr val="lt1"/>
                </a:solidFill>
                <a:latin typeface="Encode Sans"/>
                <a:ea typeface="Encode Sans"/>
                <a:cs typeface="Encode Sans"/>
                <a:sym typeface="Encode Sans"/>
              </a:defRPr>
            </a:lvl2pPr>
            <a:lvl3pPr lvl="2">
              <a:spcBef>
                <a:spcPts val="0"/>
              </a:spcBef>
              <a:spcAft>
                <a:spcPts val="0"/>
              </a:spcAft>
              <a:buClr>
                <a:schemeClr val="lt1"/>
              </a:buClr>
              <a:buSzPts val="1800"/>
              <a:buFont typeface="Encode Sans"/>
              <a:buNone/>
              <a:defRPr sz="1800" b="1">
                <a:solidFill>
                  <a:schemeClr val="lt1"/>
                </a:solidFill>
                <a:latin typeface="Encode Sans"/>
                <a:ea typeface="Encode Sans"/>
                <a:cs typeface="Encode Sans"/>
                <a:sym typeface="Encode Sans"/>
              </a:defRPr>
            </a:lvl3pPr>
            <a:lvl4pPr lvl="3">
              <a:spcBef>
                <a:spcPts val="0"/>
              </a:spcBef>
              <a:spcAft>
                <a:spcPts val="0"/>
              </a:spcAft>
              <a:buClr>
                <a:schemeClr val="lt1"/>
              </a:buClr>
              <a:buSzPts val="1800"/>
              <a:buFont typeface="Encode Sans"/>
              <a:buNone/>
              <a:defRPr sz="1800" b="1">
                <a:solidFill>
                  <a:schemeClr val="lt1"/>
                </a:solidFill>
                <a:latin typeface="Encode Sans"/>
                <a:ea typeface="Encode Sans"/>
                <a:cs typeface="Encode Sans"/>
                <a:sym typeface="Encode Sans"/>
              </a:defRPr>
            </a:lvl4pPr>
            <a:lvl5pPr lvl="4">
              <a:spcBef>
                <a:spcPts val="0"/>
              </a:spcBef>
              <a:spcAft>
                <a:spcPts val="0"/>
              </a:spcAft>
              <a:buClr>
                <a:schemeClr val="lt1"/>
              </a:buClr>
              <a:buSzPts val="1800"/>
              <a:buFont typeface="Encode Sans"/>
              <a:buNone/>
              <a:defRPr sz="1800" b="1">
                <a:solidFill>
                  <a:schemeClr val="lt1"/>
                </a:solidFill>
                <a:latin typeface="Encode Sans"/>
                <a:ea typeface="Encode Sans"/>
                <a:cs typeface="Encode Sans"/>
                <a:sym typeface="Encode Sans"/>
              </a:defRPr>
            </a:lvl5pPr>
            <a:lvl6pPr lvl="5">
              <a:spcBef>
                <a:spcPts val="0"/>
              </a:spcBef>
              <a:spcAft>
                <a:spcPts val="0"/>
              </a:spcAft>
              <a:buClr>
                <a:schemeClr val="lt1"/>
              </a:buClr>
              <a:buSzPts val="1800"/>
              <a:buFont typeface="Encode Sans"/>
              <a:buNone/>
              <a:defRPr sz="1800" b="1">
                <a:solidFill>
                  <a:schemeClr val="lt1"/>
                </a:solidFill>
                <a:latin typeface="Encode Sans"/>
                <a:ea typeface="Encode Sans"/>
                <a:cs typeface="Encode Sans"/>
                <a:sym typeface="Encode Sans"/>
              </a:defRPr>
            </a:lvl6pPr>
            <a:lvl7pPr lvl="6">
              <a:spcBef>
                <a:spcPts val="0"/>
              </a:spcBef>
              <a:spcAft>
                <a:spcPts val="0"/>
              </a:spcAft>
              <a:buClr>
                <a:schemeClr val="lt1"/>
              </a:buClr>
              <a:buSzPts val="1800"/>
              <a:buFont typeface="Encode Sans"/>
              <a:buNone/>
              <a:defRPr sz="1800" b="1">
                <a:solidFill>
                  <a:schemeClr val="lt1"/>
                </a:solidFill>
                <a:latin typeface="Encode Sans"/>
                <a:ea typeface="Encode Sans"/>
                <a:cs typeface="Encode Sans"/>
                <a:sym typeface="Encode Sans"/>
              </a:defRPr>
            </a:lvl7pPr>
            <a:lvl8pPr lvl="7">
              <a:spcBef>
                <a:spcPts val="0"/>
              </a:spcBef>
              <a:spcAft>
                <a:spcPts val="0"/>
              </a:spcAft>
              <a:buClr>
                <a:schemeClr val="lt1"/>
              </a:buClr>
              <a:buSzPts val="1800"/>
              <a:buFont typeface="Encode Sans"/>
              <a:buNone/>
              <a:defRPr sz="1800" b="1">
                <a:solidFill>
                  <a:schemeClr val="lt1"/>
                </a:solidFill>
                <a:latin typeface="Encode Sans"/>
                <a:ea typeface="Encode Sans"/>
                <a:cs typeface="Encode Sans"/>
                <a:sym typeface="Encode Sans"/>
              </a:defRPr>
            </a:lvl8pPr>
            <a:lvl9pPr lvl="8">
              <a:spcBef>
                <a:spcPts val="0"/>
              </a:spcBef>
              <a:spcAft>
                <a:spcPts val="0"/>
              </a:spcAft>
              <a:buClr>
                <a:schemeClr val="lt1"/>
              </a:buClr>
              <a:buSzPts val="1800"/>
              <a:buFont typeface="Encode Sans"/>
              <a:buNone/>
              <a:defRPr sz="1800" b="1">
                <a:solidFill>
                  <a:schemeClr val="lt1"/>
                </a:solidFill>
                <a:latin typeface="Encode Sans"/>
                <a:ea typeface="Encode Sans"/>
                <a:cs typeface="Encode Sans"/>
                <a:sym typeface="Encode Sans"/>
              </a:defRPr>
            </a:lvl9pPr>
          </a:lstStyle>
          <a:p>
            <a:endParaRPr/>
          </a:p>
        </p:txBody>
      </p:sp>
      <p:sp>
        <p:nvSpPr>
          <p:cNvPr id="7" name="Google Shape;7;p1"/>
          <p:cNvSpPr txBox="1">
            <a:spLocks noGrp="1"/>
          </p:cNvSpPr>
          <p:nvPr>
            <p:ph type="body" idx="1"/>
          </p:nvPr>
        </p:nvSpPr>
        <p:spPr>
          <a:xfrm>
            <a:off x="549600" y="1193525"/>
            <a:ext cx="7497000" cy="2946300"/>
          </a:xfrm>
          <a:prstGeom prst="rect">
            <a:avLst/>
          </a:prstGeom>
          <a:noFill/>
          <a:ln>
            <a:noFill/>
          </a:ln>
        </p:spPr>
        <p:txBody>
          <a:bodyPr spcFirstLastPara="1" wrap="square" lIns="91425" tIns="91425" rIns="91425" bIns="91425" anchor="t" anchorCtr="0">
            <a:noAutofit/>
          </a:bodyPr>
          <a:lstStyle>
            <a:lvl1pPr marL="457200" lvl="0" indent="-381000">
              <a:lnSpc>
                <a:spcPct val="115000"/>
              </a:lnSpc>
              <a:spcBef>
                <a:spcPts val="600"/>
              </a:spcBef>
              <a:spcAft>
                <a:spcPts val="0"/>
              </a:spcAft>
              <a:buClr>
                <a:schemeClr val="lt1"/>
              </a:buClr>
              <a:buSzPts val="2400"/>
              <a:buFont typeface="Encode Sans"/>
              <a:buChar char="▪"/>
              <a:defRPr sz="2400" b="1">
                <a:solidFill>
                  <a:schemeClr val="lt1"/>
                </a:solidFill>
                <a:latin typeface="Encode Sans"/>
                <a:ea typeface="Encode Sans"/>
                <a:cs typeface="Encode Sans"/>
                <a:sym typeface="Encode Sans"/>
              </a:defRPr>
            </a:lvl1pPr>
            <a:lvl2pPr marL="914400" lvl="1" indent="-381000">
              <a:lnSpc>
                <a:spcPct val="115000"/>
              </a:lnSpc>
              <a:spcBef>
                <a:spcPts val="0"/>
              </a:spcBef>
              <a:spcAft>
                <a:spcPts val="0"/>
              </a:spcAft>
              <a:buClr>
                <a:schemeClr val="lt1"/>
              </a:buClr>
              <a:buSzPts val="2400"/>
              <a:buFont typeface="Encode Sans"/>
              <a:buChar char="▫"/>
              <a:defRPr sz="2400" b="1">
                <a:solidFill>
                  <a:schemeClr val="lt1"/>
                </a:solidFill>
                <a:latin typeface="Encode Sans"/>
                <a:ea typeface="Encode Sans"/>
                <a:cs typeface="Encode Sans"/>
                <a:sym typeface="Encode Sans"/>
              </a:defRPr>
            </a:lvl2pPr>
            <a:lvl3pPr marL="1371600" lvl="2" indent="-381000">
              <a:lnSpc>
                <a:spcPct val="115000"/>
              </a:lnSpc>
              <a:spcBef>
                <a:spcPts val="0"/>
              </a:spcBef>
              <a:spcAft>
                <a:spcPts val="0"/>
              </a:spcAft>
              <a:buClr>
                <a:schemeClr val="lt1"/>
              </a:buClr>
              <a:buSzPts val="2400"/>
              <a:buFont typeface="Encode Sans"/>
              <a:buChar char="▫"/>
              <a:defRPr sz="2400" b="1">
                <a:solidFill>
                  <a:schemeClr val="lt1"/>
                </a:solidFill>
                <a:latin typeface="Encode Sans"/>
                <a:ea typeface="Encode Sans"/>
                <a:cs typeface="Encode Sans"/>
                <a:sym typeface="Encode Sans"/>
              </a:defRPr>
            </a:lvl3pPr>
            <a:lvl4pPr marL="1828800" lvl="3" indent="-381000">
              <a:lnSpc>
                <a:spcPct val="115000"/>
              </a:lnSpc>
              <a:spcBef>
                <a:spcPts val="0"/>
              </a:spcBef>
              <a:spcAft>
                <a:spcPts val="0"/>
              </a:spcAft>
              <a:buClr>
                <a:schemeClr val="lt1"/>
              </a:buClr>
              <a:buSzPts val="2400"/>
              <a:buFont typeface="Encode Sans"/>
              <a:buChar char="▫"/>
              <a:defRPr sz="2400" b="1">
                <a:solidFill>
                  <a:schemeClr val="lt1"/>
                </a:solidFill>
                <a:latin typeface="Encode Sans"/>
                <a:ea typeface="Encode Sans"/>
                <a:cs typeface="Encode Sans"/>
                <a:sym typeface="Encode Sans"/>
              </a:defRPr>
            </a:lvl4pPr>
            <a:lvl5pPr marL="2286000" lvl="4" indent="-381000">
              <a:lnSpc>
                <a:spcPct val="115000"/>
              </a:lnSpc>
              <a:spcBef>
                <a:spcPts val="0"/>
              </a:spcBef>
              <a:spcAft>
                <a:spcPts val="0"/>
              </a:spcAft>
              <a:buClr>
                <a:schemeClr val="lt1"/>
              </a:buClr>
              <a:buSzPts val="2400"/>
              <a:buFont typeface="Encode Sans"/>
              <a:buChar char="▫"/>
              <a:defRPr sz="2400" b="1">
                <a:solidFill>
                  <a:schemeClr val="lt1"/>
                </a:solidFill>
                <a:latin typeface="Encode Sans"/>
                <a:ea typeface="Encode Sans"/>
                <a:cs typeface="Encode Sans"/>
                <a:sym typeface="Encode Sans"/>
              </a:defRPr>
            </a:lvl5pPr>
            <a:lvl6pPr marL="2743200" lvl="5" indent="-381000">
              <a:lnSpc>
                <a:spcPct val="115000"/>
              </a:lnSpc>
              <a:spcBef>
                <a:spcPts val="0"/>
              </a:spcBef>
              <a:spcAft>
                <a:spcPts val="0"/>
              </a:spcAft>
              <a:buClr>
                <a:schemeClr val="lt1"/>
              </a:buClr>
              <a:buSzPts val="2400"/>
              <a:buFont typeface="Encode Sans"/>
              <a:buChar char="▫"/>
              <a:defRPr sz="2400" b="1">
                <a:solidFill>
                  <a:schemeClr val="lt1"/>
                </a:solidFill>
                <a:latin typeface="Encode Sans"/>
                <a:ea typeface="Encode Sans"/>
                <a:cs typeface="Encode Sans"/>
                <a:sym typeface="Encode Sans"/>
              </a:defRPr>
            </a:lvl6pPr>
            <a:lvl7pPr marL="3200400" lvl="6" indent="-381000">
              <a:lnSpc>
                <a:spcPct val="115000"/>
              </a:lnSpc>
              <a:spcBef>
                <a:spcPts val="0"/>
              </a:spcBef>
              <a:spcAft>
                <a:spcPts val="0"/>
              </a:spcAft>
              <a:buClr>
                <a:schemeClr val="lt1"/>
              </a:buClr>
              <a:buSzPts val="2400"/>
              <a:buFont typeface="Encode Sans"/>
              <a:buChar char="▫"/>
              <a:defRPr sz="2400" b="1">
                <a:solidFill>
                  <a:schemeClr val="lt1"/>
                </a:solidFill>
                <a:latin typeface="Encode Sans"/>
                <a:ea typeface="Encode Sans"/>
                <a:cs typeface="Encode Sans"/>
                <a:sym typeface="Encode Sans"/>
              </a:defRPr>
            </a:lvl7pPr>
            <a:lvl8pPr marL="3657600" lvl="7" indent="-381000">
              <a:lnSpc>
                <a:spcPct val="115000"/>
              </a:lnSpc>
              <a:spcBef>
                <a:spcPts val="0"/>
              </a:spcBef>
              <a:spcAft>
                <a:spcPts val="0"/>
              </a:spcAft>
              <a:buClr>
                <a:schemeClr val="lt1"/>
              </a:buClr>
              <a:buSzPts val="2400"/>
              <a:buFont typeface="Encode Sans"/>
              <a:buChar char="▫"/>
              <a:defRPr sz="2400" b="1">
                <a:solidFill>
                  <a:schemeClr val="lt1"/>
                </a:solidFill>
                <a:latin typeface="Encode Sans"/>
                <a:ea typeface="Encode Sans"/>
                <a:cs typeface="Encode Sans"/>
                <a:sym typeface="Encode Sans"/>
              </a:defRPr>
            </a:lvl8pPr>
            <a:lvl9pPr marL="4114800" lvl="8" indent="-381000">
              <a:lnSpc>
                <a:spcPct val="115000"/>
              </a:lnSpc>
              <a:spcBef>
                <a:spcPts val="0"/>
              </a:spcBef>
              <a:spcAft>
                <a:spcPts val="0"/>
              </a:spcAft>
              <a:buClr>
                <a:schemeClr val="lt1"/>
              </a:buClr>
              <a:buSzPts val="2400"/>
              <a:buFont typeface="Encode Sans"/>
              <a:buChar char="▫"/>
              <a:defRPr sz="2400" b="1">
                <a:solidFill>
                  <a:schemeClr val="lt1"/>
                </a:solidFill>
                <a:latin typeface="Encode Sans"/>
                <a:ea typeface="Encode Sans"/>
                <a:cs typeface="Encode Sans"/>
                <a:sym typeface="Encode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p110"/>
          <p:cNvSpPr txBox="1">
            <a:spLocks noGrp="1"/>
          </p:cNvSpPr>
          <p:nvPr>
            <p:ph type="ctrTitle"/>
          </p:nvPr>
        </p:nvSpPr>
        <p:spPr>
          <a:xfrm>
            <a:off x="3596000" y="1405500"/>
            <a:ext cx="51597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Ceremonies</a:t>
            </a:r>
            <a:endParaRPr/>
          </a:p>
        </p:txBody>
      </p:sp>
      <p:sp>
        <p:nvSpPr>
          <p:cNvPr id="890" name="Google Shape;890;p110"/>
          <p:cNvSpPr txBox="1">
            <a:spLocks noGrp="1"/>
          </p:cNvSpPr>
          <p:nvPr>
            <p:ph type="subTitle" idx="1"/>
          </p:nvPr>
        </p:nvSpPr>
        <p:spPr>
          <a:xfrm>
            <a:off x="3596000" y="2404550"/>
            <a:ext cx="41421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Session 210</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p111"/>
          <p:cNvSpPr txBox="1">
            <a:spLocks noGrp="1"/>
          </p:cNvSpPr>
          <p:nvPr>
            <p:ph type="title"/>
          </p:nvPr>
        </p:nvSpPr>
        <p:spPr>
          <a:xfrm>
            <a:off x="549600" y="337600"/>
            <a:ext cx="7351200" cy="54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Types and Importance of Ceremonies</a:t>
            </a:r>
            <a:endParaRPr/>
          </a:p>
        </p:txBody>
      </p:sp>
      <p:sp>
        <p:nvSpPr>
          <p:cNvPr id="896" name="Google Shape;896;p111"/>
          <p:cNvSpPr txBox="1">
            <a:spLocks noGrp="1"/>
          </p:cNvSpPr>
          <p:nvPr>
            <p:ph type="body" idx="1"/>
          </p:nvPr>
        </p:nvSpPr>
        <p:spPr>
          <a:xfrm>
            <a:off x="549600" y="1193525"/>
            <a:ext cx="7497000" cy="29463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
              <a:t>Opening </a:t>
            </a:r>
            <a:endParaRPr/>
          </a:p>
          <a:p>
            <a:pPr marL="457200" lvl="0" indent="-381000" algn="l" rtl="0">
              <a:spcBef>
                <a:spcPts val="0"/>
              </a:spcBef>
              <a:spcAft>
                <a:spcPts val="0"/>
              </a:spcAft>
              <a:buSzPts val="2400"/>
              <a:buChar char="▪"/>
            </a:pPr>
            <a:r>
              <a:rPr lang="en"/>
              <a:t>Closing</a:t>
            </a:r>
            <a:endParaRPr/>
          </a:p>
          <a:p>
            <a:pPr marL="457200" lvl="0" indent="-381000" algn="l" rtl="0">
              <a:spcBef>
                <a:spcPts val="0"/>
              </a:spcBef>
              <a:spcAft>
                <a:spcPts val="0"/>
              </a:spcAft>
              <a:buSzPts val="2400"/>
              <a:buChar char="▪"/>
            </a:pPr>
            <a:r>
              <a:rPr lang="en"/>
              <a:t>Induction</a:t>
            </a:r>
            <a:endParaRPr/>
          </a:p>
          <a:p>
            <a:pPr marL="457200" lvl="0" indent="-381000" algn="l" rtl="0">
              <a:spcBef>
                <a:spcPts val="0"/>
              </a:spcBef>
              <a:spcAft>
                <a:spcPts val="0"/>
              </a:spcAft>
              <a:buSzPts val="2400"/>
              <a:buChar char="▪"/>
            </a:pPr>
            <a:r>
              <a:rPr lang="en"/>
              <a:t>Court of Honor</a:t>
            </a:r>
            <a:endParaRPr/>
          </a:p>
          <a:p>
            <a:pPr marL="457200" lvl="0" indent="-381000" algn="l" rtl="0">
              <a:spcBef>
                <a:spcPts val="0"/>
              </a:spcBef>
              <a:spcAft>
                <a:spcPts val="0"/>
              </a:spcAft>
              <a:buSzPts val="2400"/>
              <a:buChar char="▪"/>
            </a:pPr>
            <a:r>
              <a:rPr lang="en"/>
              <a:t>Camp</a:t>
            </a:r>
            <a:endParaRPr/>
          </a:p>
          <a:p>
            <a:pPr marL="457200" lvl="0" indent="-381000" algn="l" rtl="0">
              <a:spcBef>
                <a:spcPts val="0"/>
              </a:spcBef>
              <a:spcAft>
                <a:spcPts val="0"/>
              </a:spcAft>
              <a:buSzPts val="2400"/>
              <a:buChar char="▪"/>
            </a:pPr>
            <a:r>
              <a:rPr lang="en"/>
              <a:t>Special patriotic or religious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6">
                                            <p:txEl>
                                              <p:pRg st="0" end="0"/>
                                            </p:txEl>
                                          </p:spTgt>
                                        </p:tgtEl>
                                        <p:attrNameLst>
                                          <p:attrName>style.visibility</p:attrName>
                                        </p:attrNameLst>
                                      </p:cBhvr>
                                      <p:to>
                                        <p:strVal val="visible"/>
                                      </p:to>
                                    </p:set>
                                    <p:animEffect transition="in" filter="fade">
                                      <p:cBhvr>
                                        <p:cTn id="7" dur="1000"/>
                                        <p:tgtEl>
                                          <p:spTgt spid="8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6">
                                            <p:txEl>
                                              <p:pRg st="1" end="1"/>
                                            </p:txEl>
                                          </p:spTgt>
                                        </p:tgtEl>
                                        <p:attrNameLst>
                                          <p:attrName>style.visibility</p:attrName>
                                        </p:attrNameLst>
                                      </p:cBhvr>
                                      <p:to>
                                        <p:strVal val="visible"/>
                                      </p:to>
                                    </p:set>
                                    <p:animEffect transition="in" filter="fade">
                                      <p:cBhvr>
                                        <p:cTn id="12" dur="1000"/>
                                        <p:tgtEl>
                                          <p:spTgt spid="8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96">
                                            <p:txEl>
                                              <p:pRg st="2" end="2"/>
                                            </p:txEl>
                                          </p:spTgt>
                                        </p:tgtEl>
                                        <p:attrNameLst>
                                          <p:attrName>style.visibility</p:attrName>
                                        </p:attrNameLst>
                                      </p:cBhvr>
                                      <p:to>
                                        <p:strVal val="visible"/>
                                      </p:to>
                                    </p:set>
                                    <p:animEffect transition="in" filter="fade">
                                      <p:cBhvr>
                                        <p:cTn id="17" dur="1000"/>
                                        <p:tgtEl>
                                          <p:spTgt spid="89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96">
                                            <p:txEl>
                                              <p:pRg st="3" end="3"/>
                                            </p:txEl>
                                          </p:spTgt>
                                        </p:tgtEl>
                                        <p:attrNameLst>
                                          <p:attrName>style.visibility</p:attrName>
                                        </p:attrNameLst>
                                      </p:cBhvr>
                                      <p:to>
                                        <p:strVal val="visible"/>
                                      </p:to>
                                    </p:set>
                                    <p:animEffect transition="in" filter="fade">
                                      <p:cBhvr>
                                        <p:cTn id="22" dur="1000"/>
                                        <p:tgtEl>
                                          <p:spTgt spid="89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96">
                                            <p:txEl>
                                              <p:pRg st="4" end="4"/>
                                            </p:txEl>
                                          </p:spTgt>
                                        </p:tgtEl>
                                        <p:attrNameLst>
                                          <p:attrName>style.visibility</p:attrName>
                                        </p:attrNameLst>
                                      </p:cBhvr>
                                      <p:to>
                                        <p:strVal val="visible"/>
                                      </p:to>
                                    </p:set>
                                    <p:animEffect transition="in" filter="fade">
                                      <p:cBhvr>
                                        <p:cTn id="27" dur="1000"/>
                                        <p:tgtEl>
                                          <p:spTgt spid="89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96">
                                            <p:txEl>
                                              <p:pRg st="5" end="5"/>
                                            </p:txEl>
                                          </p:spTgt>
                                        </p:tgtEl>
                                        <p:attrNameLst>
                                          <p:attrName>style.visibility</p:attrName>
                                        </p:attrNameLst>
                                      </p:cBhvr>
                                      <p:to>
                                        <p:strVal val="visible"/>
                                      </p:to>
                                    </p:set>
                                    <p:animEffect transition="in" filter="fade">
                                      <p:cBhvr>
                                        <p:cTn id="32" dur="1000"/>
                                        <p:tgtEl>
                                          <p:spTgt spid="89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p112"/>
          <p:cNvSpPr txBox="1">
            <a:spLocks noGrp="1"/>
          </p:cNvSpPr>
          <p:nvPr>
            <p:ph type="title"/>
          </p:nvPr>
        </p:nvSpPr>
        <p:spPr>
          <a:xfrm>
            <a:off x="549600" y="337600"/>
            <a:ext cx="7497000" cy="54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Opening and Closing Ceremonies</a:t>
            </a:r>
            <a:endParaRPr/>
          </a:p>
        </p:txBody>
      </p:sp>
      <p:pic>
        <p:nvPicPr>
          <p:cNvPr id="902" name="Google Shape;902;p112"/>
          <p:cNvPicPr preferRelativeResize="0"/>
          <p:nvPr/>
        </p:nvPicPr>
        <p:blipFill>
          <a:blip r:embed="rId3">
            <a:alphaModFix/>
          </a:blip>
          <a:stretch>
            <a:fillRect/>
          </a:stretch>
        </p:blipFill>
        <p:spPr>
          <a:xfrm>
            <a:off x="194875" y="1587974"/>
            <a:ext cx="2498957" cy="2194800"/>
          </a:xfrm>
          <a:prstGeom prst="rect">
            <a:avLst/>
          </a:prstGeom>
          <a:noFill/>
          <a:ln>
            <a:noFill/>
          </a:ln>
        </p:spPr>
      </p:pic>
      <p:pic>
        <p:nvPicPr>
          <p:cNvPr id="903" name="Google Shape;903;p112"/>
          <p:cNvPicPr preferRelativeResize="0"/>
          <p:nvPr/>
        </p:nvPicPr>
        <p:blipFill>
          <a:blip r:embed="rId4">
            <a:alphaModFix/>
          </a:blip>
          <a:stretch>
            <a:fillRect/>
          </a:stretch>
        </p:blipFill>
        <p:spPr>
          <a:xfrm>
            <a:off x="4833737" y="873425"/>
            <a:ext cx="2249814" cy="3396649"/>
          </a:xfrm>
          <a:prstGeom prst="rect">
            <a:avLst/>
          </a:prstGeom>
          <a:noFill/>
          <a:ln>
            <a:noFill/>
          </a:ln>
        </p:spPr>
      </p:pic>
      <p:pic>
        <p:nvPicPr>
          <p:cNvPr id="904" name="Google Shape;904;p112"/>
          <p:cNvPicPr preferRelativeResize="0"/>
          <p:nvPr/>
        </p:nvPicPr>
        <p:blipFill>
          <a:blip r:embed="rId5">
            <a:alphaModFix/>
          </a:blip>
          <a:stretch>
            <a:fillRect/>
          </a:stretch>
        </p:blipFill>
        <p:spPr>
          <a:xfrm>
            <a:off x="7083550" y="2159925"/>
            <a:ext cx="1622851" cy="1622851"/>
          </a:xfrm>
          <a:prstGeom prst="rect">
            <a:avLst/>
          </a:prstGeom>
          <a:noFill/>
          <a:ln>
            <a:noFill/>
          </a:ln>
        </p:spPr>
      </p:pic>
      <p:pic>
        <p:nvPicPr>
          <p:cNvPr id="905" name="Google Shape;905;p112"/>
          <p:cNvPicPr preferRelativeResize="0"/>
          <p:nvPr/>
        </p:nvPicPr>
        <p:blipFill>
          <a:blip r:embed="rId6">
            <a:alphaModFix/>
          </a:blip>
          <a:stretch>
            <a:fillRect/>
          </a:stretch>
        </p:blipFill>
        <p:spPr>
          <a:xfrm>
            <a:off x="2693830" y="1301275"/>
            <a:ext cx="2312144" cy="288555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2"/>
                                        </p:tgtEl>
                                        <p:attrNameLst>
                                          <p:attrName>style.visibility</p:attrName>
                                        </p:attrNameLst>
                                      </p:cBhvr>
                                      <p:to>
                                        <p:strVal val="visible"/>
                                      </p:to>
                                    </p:set>
                                    <p:animEffect transition="in" filter="fade">
                                      <p:cBhvr>
                                        <p:cTn id="7" dur="1000"/>
                                        <p:tgtEl>
                                          <p:spTgt spid="9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05"/>
                                        </p:tgtEl>
                                        <p:attrNameLst>
                                          <p:attrName>style.visibility</p:attrName>
                                        </p:attrNameLst>
                                      </p:cBhvr>
                                      <p:to>
                                        <p:strVal val="visible"/>
                                      </p:to>
                                    </p:set>
                                    <p:animEffect transition="in" filter="fade">
                                      <p:cBhvr>
                                        <p:cTn id="12" dur="1000"/>
                                        <p:tgtEl>
                                          <p:spTgt spid="90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03"/>
                                        </p:tgtEl>
                                        <p:attrNameLst>
                                          <p:attrName>style.visibility</p:attrName>
                                        </p:attrNameLst>
                                      </p:cBhvr>
                                      <p:to>
                                        <p:strVal val="visible"/>
                                      </p:to>
                                    </p:set>
                                    <p:animEffect transition="in" filter="fade">
                                      <p:cBhvr>
                                        <p:cTn id="17" dur="1000"/>
                                        <p:tgtEl>
                                          <p:spTgt spid="90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04"/>
                                        </p:tgtEl>
                                        <p:attrNameLst>
                                          <p:attrName>style.visibility</p:attrName>
                                        </p:attrNameLst>
                                      </p:cBhvr>
                                      <p:to>
                                        <p:strVal val="visible"/>
                                      </p:to>
                                    </p:set>
                                    <p:animEffect transition="in" filter="fade">
                                      <p:cBhvr>
                                        <p:cTn id="22" dur="1000"/>
                                        <p:tgtEl>
                                          <p:spTgt spid="9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113"/>
          <p:cNvSpPr txBox="1">
            <a:spLocks noGrp="1"/>
          </p:cNvSpPr>
          <p:nvPr>
            <p:ph type="title"/>
          </p:nvPr>
        </p:nvSpPr>
        <p:spPr>
          <a:xfrm>
            <a:off x="549600" y="337600"/>
            <a:ext cx="7497000" cy="54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Induction Ceremonies</a:t>
            </a:r>
            <a:endParaRPr/>
          </a:p>
        </p:txBody>
      </p:sp>
      <p:pic>
        <p:nvPicPr>
          <p:cNvPr id="911" name="Google Shape;911;p113"/>
          <p:cNvPicPr preferRelativeResize="0"/>
          <p:nvPr/>
        </p:nvPicPr>
        <p:blipFill>
          <a:blip r:embed="rId3">
            <a:alphaModFix/>
          </a:blip>
          <a:stretch>
            <a:fillRect/>
          </a:stretch>
        </p:blipFill>
        <p:spPr>
          <a:xfrm>
            <a:off x="1660550" y="887200"/>
            <a:ext cx="5563590" cy="3713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114"/>
          <p:cNvSpPr txBox="1">
            <a:spLocks noGrp="1"/>
          </p:cNvSpPr>
          <p:nvPr>
            <p:ph type="title"/>
          </p:nvPr>
        </p:nvSpPr>
        <p:spPr>
          <a:xfrm>
            <a:off x="549600" y="337600"/>
            <a:ext cx="7497000" cy="54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Court of Honor</a:t>
            </a:r>
            <a:endParaRPr/>
          </a:p>
        </p:txBody>
      </p:sp>
      <p:pic>
        <p:nvPicPr>
          <p:cNvPr id="917" name="Google Shape;917;p114"/>
          <p:cNvPicPr preferRelativeResize="0"/>
          <p:nvPr/>
        </p:nvPicPr>
        <p:blipFill>
          <a:blip r:embed="rId3">
            <a:alphaModFix/>
          </a:blip>
          <a:stretch>
            <a:fillRect/>
          </a:stretch>
        </p:blipFill>
        <p:spPr>
          <a:xfrm>
            <a:off x="2791350" y="962544"/>
            <a:ext cx="3561300" cy="3561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Google Shape;922;p115"/>
          <p:cNvSpPr txBox="1">
            <a:spLocks noGrp="1"/>
          </p:cNvSpPr>
          <p:nvPr>
            <p:ph type="title"/>
          </p:nvPr>
        </p:nvSpPr>
        <p:spPr>
          <a:xfrm>
            <a:off x="549600" y="337600"/>
            <a:ext cx="7497000" cy="54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Camp Ceremonies</a:t>
            </a:r>
            <a:endParaRPr/>
          </a:p>
        </p:txBody>
      </p:sp>
      <p:pic>
        <p:nvPicPr>
          <p:cNvPr id="923" name="Google Shape;923;p115"/>
          <p:cNvPicPr preferRelativeResize="0"/>
          <p:nvPr/>
        </p:nvPicPr>
        <p:blipFill>
          <a:blip r:embed="rId3">
            <a:alphaModFix/>
          </a:blip>
          <a:stretch>
            <a:fillRect/>
          </a:stretch>
        </p:blipFill>
        <p:spPr>
          <a:xfrm>
            <a:off x="1517937" y="1020350"/>
            <a:ext cx="6108122" cy="34308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116"/>
          <p:cNvSpPr txBox="1">
            <a:spLocks noGrp="1"/>
          </p:cNvSpPr>
          <p:nvPr>
            <p:ph type="title"/>
          </p:nvPr>
        </p:nvSpPr>
        <p:spPr>
          <a:xfrm>
            <a:off x="549600" y="337600"/>
            <a:ext cx="7497000" cy="54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Religious or Patriotic Ceremonies</a:t>
            </a:r>
            <a:endParaRPr/>
          </a:p>
        </p:txBody>
      </p:sp>
      <p:pic>
        <p:nvPicPr>
          <p:cNvPr id="929" name="Google Shape;929;p116"/>
          <p:cNvPicPr preferRelativeResize="0"/>
          <p:nvPr/>
        </p:nvPicPr>
        <p:blipFill rotWithShape="1">
          <a:blip r:embed="rId3">
            <a:alphaModFix/>
          </a:blip>
          <a:srcRect l="7997" r="7997"/>
          <a:stretch/>
        </p:blipFill>
        <p:spPr>
          <a:xfrm>
            <a:off x="3808550" y="1580687"/>
            <a:ext cx="3705450" cy="2326750"/>
          </a:xfrm>
          <a:prstGeom prst="rect">
            <a:avLst/>
          </a:prstGeom>
          <a:noFill/>
          <a:ln>
            <a:noFill/>
          </a:ln>
        </p:spPr>
      </p:pic>
      <p:pic>
        <p:nvPicPr>
          <p:cNvPr id="930" name="Google Shape;930;p116"/>
          <p:cNvPicPr preferRelativeResize="0"/>
          <p:nvPr/>
        </p:nvPicPr>
        <p:blipFill>
          <a:blip r:embed="rId4">
            <a:alphaModFix/>
          </a:blip>
          <a:stretch>
            <a:fillRect/>
          </a:stretch>
        </p:blipFill>
        <p:spPr>
          <a:xfrm>
            <a:off x="722150" y="1164324"/>
            <a:ext cx="2148441" cy="3159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0"/>
                                        </p:tgtEl>
                                        <p:attrNameLst>
                                          <p:attrName>style.visibility</p:attrName>
                                        </p:attrNameLst>
                                      </p:cBhvr>
                                      <p:to>
                                        <p:strVal val="visible"/>
                                      </p:to>
                                    </p:set>
                                    <p:animEffect transition="in" filter="fade">
                                      <p:cBhvr>
                                        <p:cTn id="7" dur="1000"/>
                                        <p:tgtEl>
                                          <p:spTgt spid="9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9"/>
                                        </p:tgtEl>
                                        <p:attrNameLst>
                                          <p:attrName>style.visibility</p:attrName>
                                        </p:attrNameLst>
                                      </p:cBhvr>
                                      <p:to>
                                        <p:strVal val="visible"/>
                                      </p:to>
                                    </p:set>
                                    <p:animEffect transition="in" filter="fade">
                                      <p:cBhvr>
                                        <p:cTn id="12" dur="1000"/>
                                        <p:tgtEl>
                                          <p:spTgt spid="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Google Shape;935;p117"/>
          <p:cNvSpPr txBox="1">
            <a:spLocks noGrp="1"/>
          </p:cNvSpPr>
          <p:nvPr>
            <p:ph type="ctrTitle"/>
          </p:nvPr>
        </p:nvSpPr>
        <p:spPr>
          <a:xfrm>
            <a:off x="3596000" y="1405500"/>
            <a:ext cx="51597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Questions?</a:t>
            </a:r>
            <a:endParaRPr/>
          </a:p>
        </p:txBody>
      </p:sp>
      <p:sp>
        <p:nvSpPr>
          <p:cNvPr id="936" name="Google Shape;936;p117"/>
          <p:cNvSpPr txBox="1">
            <a:spLocks noGrp="1"/>
          </p:cNvSpPr>
          <p:nvPr>
            <p:ph type="subTitle" idx="1"/>
          </p:nvPr>
        </p:nvSpPr>
        <p:spPr>
          <a:xfrm>
            <a:off x="3596000" y="2404550"/>
            <a:ext cx="41421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Session 210</a:t>
            </a:r>
            <a:endParaRPr/>
          </a:p>
        </p:txBody>
      </p:sp>
    </p:spTree>
  </p:cSld>
  <p:clrMapOvr>
    <a:masterClrMapping/>
  </p:clrMapOvr>
</p:sld>
</file>

<file path=ppt/theme/theme1.xml><?xml version="1.0" encoding="utf-8"?>
<a:theme xmlns:a="http://schemas.openxmlformats.org/drawingml/2006/main" name="Laerte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817</Words>
  <Application>Microsoft Office PowerPoint</Application>
  <PresentationFormat>On-screen Show (16:9)</PresentationFormat>
  <Paragraphs>69</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Encode Sans</vt:lpstr>
      <vt:lpstr>Laertes template</vt:lpstr>
      <vt:lpstr>Ceremonies</vt:lpstr>
      <vt:lpstr>Types and Importance of Ceremonies</vt:lpstr>
      <vt:lpstr>Opening and Closing Ceremonies</vt:lpstr>
      <vt:lpstr>Induction Ceremonies</vt:lpstr>
      <vt:lpstr>Court of Honor</vt:lpstr>
      <vt:lpstr>Camp Ceremonies</vt:lpstr>
      <vt:lpstr>Religious or Patriotic Ceremonies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 Peaks Training</dc:title>
  <dc:creator>Seth</dc:creator>
  <cp:lastModifiedBy>Bennie Good</cp:lastModifiedBy>
  <cp:revision>4</cp:revision>
  <dcterms:modified xsi:type="dcterms:W3CDTF">2023-12-25T17:07:35Z</dcterms:modified>
</cp:coreProperties>
</file>